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1"/>
  </p:notesMasterIdLst>
  <p:handoutMasterIdLst>
    <p:handoutMasterId r:id="rId62"/>
  </p:handoutMasterIdLst>
  <p:sldIdLst>
    <p:sldId id="309" r:id="rId2"/>
    <p:sldId id="279" r:id="rId3"/>
    <p:sldId id="292" r:id="rId4"/>
    <p:sldId id="355" r:id="rId5"/>
    <p:sldId id="316" r:id="rId6"/>
    <p:sldId id="267" r:id="rId7"/>
    <p:sldId id="317" r:id="rId8"/>
    <p:sldId id="265" r:id="rId9"/>
    <p:sldId id="269" r:id="rId10"/>
    <p:sldId id="318" r:id="rId11"/>
    <p:sldId id="288" r:id="rId12"/>
    <p:sldId id="363" r:id="rId13"/>
    <p:sldId id="310" r:id="rId14"/>
    <p:sldId id="319" r:id="rId15"/>
    <p:sldId id="311" r:id="rId16"/>
    <p:sldId id="356" r:id="rId17"/>
    <p:sldId id="320" r:id="rId18"/>
    <p:sldId id="312" r:id="rId19"/>
    <p:sldId id="321" r:id="rId20"/>
    <p:sldId id="313" r:id="rId21"/>
    <p:sldId id="287" r:id="rId22"/>
    <p:sldId id="322" r:id="rId23"/>
    <p:sldId id="315" r:id="rId24"/>
    <p:sldId id="362" r:id="rId25"/>
    <p:sldId id="323" r:id="rId26"/>
    <p:sldId id="324" r:id="rId27"/>
    <p:sldId id="325" r:id="rId28"/>
    <p:sldId id="357" r:id="rId29"/>
    <p:sldId id="326" r:id="rId30"/>
    <p:sldId id="327" r:id="rId31"/>
    <p:sldId id="328" r:id="rId32"/>
    <p:sldId id="329" r:id="rId33"/>
    <p:sldId id="353" r:id="rId34"/>
    <p:sldId id="331" r:id="rId35"/>
    <p:sldId id="332" r:id="rId36"/>
    <p:sldId id="361" r:id="rId37"/>
    <p:sldId id="333" r:id="rId38"/>
    <p:sldId id="334" r:id="rId39"/>
    <p:sldId id="335" r:id="rId40"/>
    <p:sldId id="358" r:id="rId41"/>
    <p:sldId id="336" r:id="rId42"/>
    <p:sldId id="337" r:id="rId43"/>
    <p:sldId id="338" r:id="rId44"/>
    <p:sldId id="339" r:id="rId45"/>
    <p:sldId id="341" r:id="rId46"/>
    <p:sldId id="342" r:id="rId47"/>
    <p:sldId id="360" r:id="rId48"/>
    <p:sldId id="343" r:id="rId49"/>
    <p:sldId id="344" r:id="rId50"/>
    <p:sldId id="345" r:id="rId51"/>
    <p:sldId id="359" r:id="rId52"/>
    <p:sldId id="346" r:id="rId53"/>
    <p:sldId id="347" r:id="rId54"/>
    <p:sldId id="348" r:id="rId55"/>
    <p:sldId id="349" r:id="rId56"/>
    <p:sldId id="350" r:id="rId57"/>
    <p:sldId id="351" r:id="rId58"/>
    <p:sldId id="352" r:id="rId59"/>
    <p:sldId id="354" r:id="rId6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8" autoAdjust="0"/>
    <p:restoredTop sz="93826" autoAdjust="0"/>
  </p:normalViewPr>
  <p:slideViewPr>
    <p:cSldViewPr snapToGrid="0">
      <p:cViewPr varScale="1">
        <p:scale>
          <a:sx n="108" d="100"/>
          <a:sy n="108" d="100"/>
        </p:scale>
        <p:origin x="696" y="102"/>
      </p:cViewPr>
      <p:guideLst/>
    </p:cSldViewPr>
  </p:slideViewPr>
  <p:outlineViewPr>
    <p:cViewPr>
      <p:scale>
        <a:sx n="33" d="100"/>
        <a:sy n="33" d="100"/>
      </p:scale>
      <p:origin x="0" y="-2662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B8128-17CF-4BD6-A4CD-B96107D4EB1D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A06F8-5FFA-4D49-8D01-EE241059BC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5206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0657AB-3AE2-4E3D-86C5-03EC420DDDA1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D44EAA-C1F9-4540-A6EF-9E014106CA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262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611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  <a:lvl3pPr>
              <a:defRPr>
                <a:latin typeface="Gill Sans MT" panose="020B0502020104020203" pitchFamily="34" charset="0"/>
              </a:defRPr>
            </a:lvl3pPr>
            <a:lvl4pPr>
              <a:defRPr>
                <a:latin typeface="Gill Sans MT" panose="020B0502020104020203" pitchFamily="34" charset="0"/>
              </a:defRPr>
            </a:lvl4pPr>
            <a:lvl5pPr>
              <a:defRPr>
                <a:latin typeface="Gill Sans MT" panose="020B0502020104020203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969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8869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9128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978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6075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736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880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570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742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443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394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9208" y="1464816"/>
            <a:ext cx="5400816" cy="23808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062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0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7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Prayer to the Guardian Angel</a:t>
            </a:r>
            <a:endParaRPr lang="en-GB" sz="4000" b="1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38200" y="2293134"/>
            <a:ext cx="7533537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Angel of God, my guardian dear,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to whom God's love commits me here,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ever this day be at my side,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to light and guard, to rule and guide.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Amen.</a:t>
            </a:r>
            <a:endParaRPr kumimoji="0" lang="en-US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122" name="Picture 2" descr="http://clipart-library.com/data_images/49046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8560" y="508001"/>
            <a:ext cx="4829174" cy="482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174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35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47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55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42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Hail Mary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287148" y="1435464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Hail Mary, full of grace,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the Lord is with thee: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blessed art thou among women,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blessed is the fruit of thy womb, Jesus.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Holy </a:t>
            </a:r>
            <a:r>
              <a:rPr lang="en-US" altLang="en-US" sz="3600" dirty="0">
                <a:latin typeface="+mn-lt"/>
              </a:rPr>
              <a:t>Mary, Mother of God,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pray for us sinners,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now and at the hour of our death.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</p:txBody>
      </p:sp>
      <p:pic>
        <p:nvPicPr>
          <p:cNvPr id="17410" name="Picture 2" descr="https://i.pinimg.com/736x/7d/b2/9c/7db29c7e5fe65d4ba63fcb71c4412de6--santos-nativ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299" y="1412880"/>
            <a:ext cx="2760040" cy="4458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07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69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98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Glory Be</a:t>
            </a:r>
            <a: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/>
            </a:r>
            <a:b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908055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Glory be to the </a:t>
            </a:r>
            <a:r>
              <a:rPr lang="en-US" altLang="en-US" sz="3600" dirty="0" smtClean="0">
                <a:latin typeface="+mn-lt"/>
              </a:rPr>
              <a:t>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</a:t>
            </a:r>
            <a:r>
              <a:rPr lang="en-US" altLang="en-US" sz="3600" dirty="0" smtClean="0">
                <a:latin typeface="+mn-lt"/>
              </a:rPr>
              <a:t>Son,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Holy Spirit</a:t>
            </a:r>
            <a:r>
              <a:rPr lang="en-US" altLang="en-US" sz="3600" dirty="0" smtClean="0">
                <a:latin typeface="+mn-lt"/>
              </a:rPr>
              <a:t>,</a:t>
            </a:r>
            <a:endParaRPr lang="en-US" altLang="en-US" sz="3600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as it was in the </a:t>
            </a:r>
            <a:r>
              <a:rPr lang="en-US" altLang="en-US" sz="3600" dirty="0" smtClean="0">
                <a:latin typeface="+mn-lt"/>
              </a:rPr>
              <a:t>beginning,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</a:t>
            </a:r>
            <a:r>
              <a:rPr lang="en-US" altLang="en-US" sz="3600" dirty="0" smtClean="0">
                <a:latin typeface="+mn-lt"/>
              </a:rPr>
              <a:t>s </a:t>
            </a:r>
            <a:r>
              <a:rPr lang="en-US" altLang="en-US" sz="3600" dirty="0">
                <a:latin typeface="+mn-lt"/>
              </a:rPr>
              <a:t>now, and ever shall </a:t>
            </a:r>
            <a:r>
              <a:rPr lang="en-US" altLang="en-US" sz="3600" dirty="0" smtClean="0">
                <a:latin typeface="+mn-lt"/>
              </a:rPr>
              <a:t>be,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world </a:t>
            </a:r>
            <a:r>
              <a:rPr lang="en-US" altLang="en-US" sz="3600" dirty="0">
                <a:latin typeface="+mn-lt"/>
              </a:rPr>
              <a:t>without end.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dirty="0">
                <a:latin typeface="+mn-lt"/>
              </a:rPr>
              <a:t>.  </a:t>
            </a:r>
          </a:p>
        </p:txBody>
      </p:sp>
      <p:pic>
        <p:nvPicPr>
          <p:cNvPr id="2050" name="Picture 2" descr="https://i.pinimg.com/originals/4a/55/db/4a55db0fbb2ba0416145f5e3ec8a6cd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109" y="1137920"/>
            <a:ext cx="3395507" cy="3395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089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3548" y="1589103"/>
            <a:ext cx="5621107" cy="2541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06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3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2797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Prayer to the Guardian Angel</a:t>
            </a:r>
            <a:endParaRPr lang="en-GB" sz="4000" b="1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38200" y="2293134"/>
            <a:ext cx="7533537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Angel of God, my guardian dear,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to whom God's love commits me here,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ever this day be at my side,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to light and guard, to rule and guide.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Amen.</a:t>
            </a:r>
            <a:endParaRPr kumimoji="0" lang="en-US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122" name="Picture 2" descr="http://clipart-library.com/data_images/49046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8560" y="508001"/>
            <a:ext cx="4829174" cy="482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62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7615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66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87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924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38201" y="220854"/>
            <a:ext cx="10515600" cy="1325563"/>
          </a:xfrm>
        </p:spPr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Our Father</a:t>
            </a:r>
            <a: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/>
            </a:r>
            <a:b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114428" y="941229"/>
            <a:ext cx="8642351" cy="4977135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Our Father, who art in heaven,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hallowed be thy name.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Thy kingdom come.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Thy will be done on earth, </a:t>
            </a:r>
            <a:r>
              <a:rPr lang="en-US" altLang="en-US" sz="3600" dirty="0" smtClean="0">
                <a:latin typeface="+mn-lt"/>
              </a:rPr>
              <a:t>as </a:t>
            </a:r>
            <a:r>
              <a:rPr lang="en-US" altLang="en-US" sz="3600" dirty="0">
                <a:latin typeface="+mn-lt"/>
              </a:rPr>
              <a:t>it is in heaven.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Give us this day our daily bread,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forgive us our trespasses,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as we forgive those who trespass against us.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lead us not into temptation,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but deliver us from evil.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</p:txBody>
      </p:sp>
      <p:pic>
        <p:nvPicPr>
          <p:cNvPr id="6146" name="Picture 2" descr="https://myclass.theinspiredinstructor.com/images/kidsprayi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06079" y="4586970"/>
            <a:ext cx="3447415" cy="1974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34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649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84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Glory Be</a:t>
            </a:r>
            <a: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/>
            </a:r>
            <a:b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908055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Glory be to the </a:t>
            </a:r>
            <a:r>
              <a:rPr lang="en-US" altLang="en-US" sz="3600" dirty="0" smtClean="0">
                <a:latin typeface="+mn-lt"/>
              </a:rPr>
              <a:t>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</a:t>
            </a:r>
            <a:r>
              <a:rPr lang="en-US" altLang="en-US" sz="3600" dirty="0" smtClean="0">
                <a:latin typeface="+mn-lt"/>
              </a:rPr>
              <a:t>Son,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Holy Spirit</a:t>
            </a:r>
            <a:r>
              <a:rPr lang="en-US" altLang="en-US" sz="3600" dirty="0" smtClean="0">
                <a:latin typeface="+mn-lt"/>
              </a:rPr>
              <a:t>,</a:t>
            </a:r>
            <a:endParaRPr lang="en-US" altLang="en-US" sz="3600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as it was in the </a:t>
            </a:r>
            <a:r>
              <a:rPr lang="en-US" altLang="en-US" sz="3600" dirty="0" smtClean="0">
                <a:latin typeface="+mn-lt"/>
              </a:rPr>
              <a:t>beginning,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</a:t>
            </a:r>
            <a:r>
              <a:rPr lang="en-US" altLang="en-US" sz="3600" dirty="0" smtClean="0">
                <a:latin typeface="+mn-lt"/>
              </a:rPr>
              <a:t>s </a:t>
            </a:r>
            <a:r>
              <a:rPr lang="en-US" altLang="en-US" sz="3600" dirty="0">
                <a:latin typeface="+mn-lt"/>
              </a:rPr>
              <a:t>now, and ever shall </a:t>
            </a:r>
            <a:r>
              <a:rPr lang="en-US" altLang="en-US" sz="3600" dirty="0" smtClean="0">
                <a:latin typeface="+mn-lt"/>
              </a:rPr>
              <a:t>be,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world </a:t>
            </a:r>
            <a:r>
              <a:rPr lang="en-US" altLang="en-US" sz="3600" dirty="0">
                <a:latin typeface="+mn-lt"/>
              </a:rPr>
              <a:t>without end.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dirty="0">
                <a:latin typeface="+mn-lt"/>
              </a:rPr>
              <a:t>.  </a:t>
            </a:r>
          </a:p>
        </p:txBody>
      </p:sp>
      <p:pic>
        <p:nvPicPr>
          <p:cNvPr id="2050" name="Picture 2" descr="https://i.pinimg.com/originals/4a/55/db/4a55db0fbb2ba0416145f5e3ec8a6cd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109" y="1137920"/>
            <a:ext cx="3395507" cy="3395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07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5136" y="1420427"/>
            <a:ext cx="6701458" cy="3000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1141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59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13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Prayer to the Guardian Angel</a:t>
            </a:r>
            <a:endParaRPr lang="en-GB" sz="4000" b="1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38200" y="2293134"/>
            <a:ext cx="7533537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Angel of God, my guardian dear,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to whom God's love commits me here,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ever this day be at my side,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to light and guard, to rule and guide.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Amen.</a:t>
            </a:r>
            <a:endParaRPr kumimoji="0" lang="en-US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122" name="Picture 2" descr="http://clipart-library.com/data_images/49046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8560" y="508001"/>
            <a:ext cx="4829174" cy="482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0723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32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80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052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25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Act of Faith, Hope and Love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1706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Jesus, I believe in you.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Jesus, I hope in you.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Jesus, I love you.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2620" y="510857"/>
            <a:ext cx="6172200" cy="587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20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60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429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Glory Be</a:t>
            </a:r>
            <a: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/>
            </a:r>
            <a:b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908055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Glory be to the </a:t>
            </a:r>
            <a:r>
              <a:rPr lang="en-US" altLang="en-US" sz="3600" dirty="0" smtClean="0">
                <a:latin typeface="+mn-lt"/>
              </a:rPr>
              <a:t>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</a:t>
            </a:r>
            <a:r>
              <a:rPr lang="en-US" altLang="en-US" sz="3600" dirty="0" smtClean="0">
                <a:latin typeface="+mn-lt"/>
              </a:rPr>
              <a:t>Son,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Holy Spirit</a:t>
            </a:r>
            <a:r>
              <a:rPr lang="en-US" altLang="en-US" sz="3600" dirty="0" smtClean="0">
                <a:latin typeface="+mn-lt"/>
              </a:rPr>
              <a:t>,</a:t>
            </a:r>
            <a:endParaRPr lang="en-US" altLang="en-US" sz="3600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as it was in the </a:t>
            </a:r>
            <a:r>
              <a:rPr lang="en-US" altLang="en-US" sz="3600" dirty="0" smtClean="0">
                <a:latin typeface="+mn-lt"/>
              </a:rPr>
              <a:t>beginning,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</a:t>
            </a:r>
            <a:r>
              <a:rPr lang="en-US" altLang="en-US" sz="3600" dirty="0" smtClean="0">
                <a:latin typeface="+mn-lt"/>
              </a:rPr>
              <a:t>s </a:t>
            </a:r>
            <a:r>
              <a:rPr lang="en-US" altLang="en-US" sz="3600" dirty="0">
                <a:latin typeface="+mn-lt"/>
              </a:rPr>
              <a:t>now, and ever shall </a:t>
            </a:r>
            <a:r>
              <a:rPr lang="en-US" altLang="en-US" sz="3600" dirty="0" smtClean="0">
                <a:latin typeface="+mn-lt"/>
              </a:rPr>
              <a:t>be,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world </a:t>
            </a:r>
            <a:r>
              <a:rPr lang="en-US" altLang="en-US" sz="3600" dirty="0">
                <a:latin typeface="+mn-lt"/>
              </a:rPr>
              <a:t>without end.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dirty="0">
                <a:latin typeface="+mn-lt"/>
              </a:rPr>
              <a:t>.  </a:t>
            </a:r>
          </a:p>
        </p:txBody>
      </p:sp>
      <p:pic>
        <p:nvPicPr>
          <p:cNvPr id="2050" name="Picture 2" descr="https://i.pinimg.com/originals/4a/55/db/4a55db0fbb2ba0416145f5e3ec8a6cd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109" y="1137920"/>
            <a:ext cx="3395507" cy="3395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79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7365" y="1562470"/>
            <a:ext cx="5814399" cy="276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32538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98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54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Prayer to the Guardian Angel</a:t>
            </a:r>
            <a:endParaRPr lang="en-GB" sz="4000" b="1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38200" y="2293134"/>
            <a:ext cx="7533537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Angel of God, my guardian dear,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to whom God's love commits me here,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ever this day be at my side,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to light and guard, to rule and guide.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Amen.</a:t>
            </a:r>
            <a:endParaRPr kumimoji="0" lang="en-US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122" name="Picture 2" descr="http://clipart-library.com/data_images/49046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8560" y="508001"/>
            <a:ext cx="4829174" cy="482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1756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29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318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28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4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2227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782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Glory Be</a:t>
            </a:r>
            <a: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/>
            </a:r>
            <a:b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908055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Glory be to the </a:t>
            </a:r>
            <a:r>
              <a:rPr lang="en-US" altLang="en-US" sz="3600" dirty="0" smtClean="0">
                <a:latin typeface="+mn-lt"/>
              </a:rPr>
              <a:t>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</a:t>
            </a:r>
            <a:r>
              <a:rPr lang="en-US" altLang="en-US" sz="3600" dirty="0" smtClean="0">
                <a:latin typeface="+mn-lt"/>
              </a:rPr>
              <a:t>Son,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Holy Spirit</a:t>
            </a:r>
            <a:r>
              <a:rPr lang="en-US" altLang="en-US" sz="3600" dirty="0" smtClean="0">
                <a:latin typeface="+mn-lt"/>
              </a:rPr>
              <a:t>,</a:t>
            </a:r>
            <a:endParaRPr lang="en-US" altLang="en-US" sz="3600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as it was in the </a:t>
            </a:r>
            <a:r>
              <a:rPr lang="en-US" altLang="en-US" sz="3600" dirty="0" smtClean="0">
                <a:latin typeface="+mn-lt"/>
              </a:rPr>
              <a:t>beginning,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</a:t>
            </a:r>
            <a:r>
              <a:rPr lang="en-US" altLang="en-US" sz="3600" dirty="0" smtClean="0">
                <a:latin typeface="+mn-lt"/>
              </a:rPr>
              <a:t>s </a:t>
            </a:r>
            <a:r>
              <a:rPr lang="en-US" altLang="en-US" sz="3600" dirty="0">
                <a:latin typeface="+mn-lt"/>
              </a:rPr>
              <a:t>now, and ever shall </a:t>
            </a:r>
            <a:r>
              <a:rPr lang="en-US" altLang="en-US" sz="3600" dirty="0" smtClean="0">
                <a:latin typeface="+mn-lt"/>
              </a:rPr>
              <a:t>be,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world </a:t>
            </a:r>
            <a:r>
              <a:rPr lang="en-US" altLang="en-US" sz="3600" dirty="0">
                <a:latin typeface="+mn-lt"/>
              </a:rPr>
              <a:t>without end.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dirty="0">
                <a:latin typeface="+mn-lt"/>
              </a:rPr>
              <a:t>.  </a:t>
            </a:r>
          </a:p>
        </p:txBody>
      </p:sp>
      <p:pic>
        <p:nvPicPr>
          <p:cNvPr id="2050" name="Picture 2" descr="https://i.pinimg.com/originals/4a/55/db/4a55db0fbb2ba0416145f5e3ec8a6cd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109" y="1137920"/>
            <a:ext cx="3395507" cy="3395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2467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0249" y="1146249"/>
            <a:ext cx="6161102" cy="3322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82038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93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638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Prayer to the Guardian Angel</a:t>
            </a:r>
            <a:endParaRPr lang="en-GB" sz="4000" b="1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38200" y="2293134"/>
            <a:ext cx="7533537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Angel of God, my guardian dear,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to whom God's love commits me here,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ever this day be at my side,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to light and guard, to rule and guide.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Amen.</a:t>
            </a:r>
            <a:endParaRPr kumimoji="0" lang="en-US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122" name="Picture 2" descr="http://clipart-library.com/data_images/49046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8560" y="508001"/>
            <a:ext cx="4829174" cy="482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873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773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18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8387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43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Hail Mary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287148" y="1435464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Hail Mary, full of grace,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the Lord is with thee: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blessed art thou among women,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blessed is the fruit of thy womb, Jesus.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Holy </a:t>
            </a:r>
            <a:r>
              <a:rPr lang="en-US" altLang="en-US" sz="3600" dirty="0">
                <a:latin typeface="+mn-lt"/>
              </a:rPr>
              <a:t>Mary, Mother of God,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pray for us sinners,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now and at the hour of our death.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</p:txBody>
      </p:sp>
      <p:pic>
        <p:nvPicPr>
          <p:cNvPr id="17410" name="Picture 2" descr="https://i.pinimg.com/736x/7d/b2/9c/7db29c7e5fe65d4ba63fcb71c4412de6--santos-nativ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299" y="1412880"/>
            <a:ext cx="2760040" cy="4458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99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76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56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Glory Be</a:t>
            </a:r>
            <a: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/>
            </a:r>
            <a:b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908055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Glory be to the </a:t>
            </a:r>
            <a:r>
              <a:rPr lang="en-US" altLang="en-US" sz="3600" dirty="0" smtClean="0">
                <a:latin typeface="+mn-lt"/>
              </a:rPr>
              <a:t>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</a:t>
            </a:r>
            <a:r>
              <a:rPr lang="en-US" altLang="en-US" sz="3600" dirty="0" smtClean="0">
                <a:latin typeface="+mn-lt"/>
              </a:rPr>
              <a:t>Son,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Holy Spirit</a:t>
            </a:r>
            <a:r>
              <a:rPr lang="en-US" altLang="en-US" sz="3600" dirty="0" smtClean="0">
                <a:latin typeface="+mn-lt"/>
              </a:rPr>
              <a:t>,</a:t>
            </a:r>
            <a:endParaRPr lang="en-US" altLang="en-US" sz="3600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as it was in the </a:t>
            </a:r>
            <a:r>
              <a:rPr lang="en-US" altLang="en-US" sz="3600" dirty="0" smtClean="0">
                <a:latin typeface="+mn-lt"/>
              </a:rPr>
              <a:t>beginning,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</a:t>
            </a:r>
            <a:r>
              <a:rPr lang="en-US" altLang="en-US" sz="3600" dirty="0" smtClean="0">
                <a:latin typeface="+mn-lt"/>
              </a:rPr>
              <a:t>s </a:t>
            </a:r>
            <a:r>
              <a:rPr lang="en-US" altLang="en-US" sz="3600" dirty="0">
                <a:latin typeface="+mn-lt"/>
              </a:rPr>
              <a:t>now, and ever shall </a:t>
            </a:r>
            <a:r>
              <a:rPr lang="en-US" altLang="en-US" sz="3600" dirty="0" smtClean="0">
                <a:latin typeface="+mn-lt"/>
              </a:rPr>
              <a:t>be,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world </a:t>
            </a:r>
            <a:r>
              <a:rPr lang="en-US" altLang="en-US" sz="3600" dirty="0">
                <a:latin typeface="+mn-lt"/>
              </a:rPr>
              <a:t>without end.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dirty="0">
                <a:latin typeface="+mn-lt"/>
              </a:rPr>
              <a:t>.  </a:t>
            </a:r>
          </a:p>
        </p:txBody>
      </p:sp>
      <p:pic>
        <p:nvPicPr>
          <p:cNvPr id="2050" name="Picture 2" descr="https://i.pinimg.com/originals/4a/55/db/4a55db0fbb2ba0416145f5e3ec8a6cd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109" y="1137920"/>
            <a:ext cx="3395507" cy="3395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908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Gill Sans MT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618</TotalTime>
  <Words>2110</Words>
  <Application>Microsoft Office PowerPoint</Application>
  <PresentationFormat>Widescreen</PresentationFormat>
  <Paragraphs>500</Paragraphs>
  <Slides>59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4" baseType="lpstr">
      <vt:lpstr>Arial</vt:lpstr>
      <vt:lpstr>Calibri</vt:lpstr>
      <vt:lpstr>Gill Sans MT</vt:lpstr>
      <vt:lpstr>Lucida Calligraphy</vt:lpstr>
      <vt:lpstr>Office Theme</vt:lpstr>
      <vt:lpstr>PowerPoint Presentation</vt:lpstr>
      <vt:lpstr>Sign of the Cross</vt:lpstr>
      <vt:lpstr>Morning Prayer </vt:lpstr>
      <vt:lpstr>Prayer to the Guardian Angel</vt:lpstr>
      <vt:lpstr>Sign of the Cross</vt:lpstr>
      <vt:lpstr>Grace Before Meals </vt:lpstr>
      <vt:lpstr>Sign of the Cross</vt:lpstr>
      <vt:lpstr>Grace after meals  </vt:lpstr>
      <vt:lpstr>Hail Mary </vt:lpstr>
      <vt:lpstr>Sign of the Cross</vt:lpstr>
      <vt:lpstr>Prayer at the end of the day </vt:lpstr>
      <vt:lpstr>Glory Be </vt:lpstr>
      <vt:lpstr>PowerPoint Presentation</vt:lpstr>
      <vt:lpstr>Sign of the Cross</vt:lpstr>
      <vt:lpstr>Morning Prayer </vt:lpstr>
      <vt:lpstr>Prayer to the Guardian Angel</vt:lpstr>
      <vt:lpstr>Sign of the Cross</vt:lpstr>
      <vt:lpstr>Grace Before Meals </vt:lpstr>
      <vt:lpstr>Sign of the Cross</vt:lpstr>
      <vt:lpstr>Grace after meals  </vt:lpstr>
      <vt:lpstr>Our Father </vt:lpstr>
      <vt:lpstr>Sign of the Cross</vt:lpstr>
      <vt:lpstr>Prayer at the end of the day </vt:lpstr>
      <vt:lpstr>Glory Be </vt:lpstr>
      <vt:lpstr>PowerPoint Presentation</vt:lpstr>
      <vt:lpstr>Sign of the Cross</vt:lpstr>
      <vt:lpstr>Morning Prayer </vt:lpstr>
      <vt:lpstr>Prayer to the Guardian Angel</vt:lpstr>
      <vt:lpstr>Sign of the Cross</vt:lpstr>
      <vt:lpstr>Grace Before Meals </vt:lpstr>
      <vt:lpstr>Sign of the Cross</vt:lpstr>
      <vt:lpstr>Grace after meals  </vt:lpstr>
      <vt:lpstr>Act of Faith, Hope and Love</vt:lpstr>
      <vt:lpstr>Sign of the Cross</vt:lpstr>
      <vt:lpstr>Prayer at the end of the day </vt:lpstr>
      <vt:lpstr>Glory Be </vt:lpstr>
      <vt:lpstr>PowerPoint Presentation</vt:lpstr>
      <vt:lpstr>Sign of the Cross</vt:lpstr>
      <vt:lpstr>Morning Prayer </vt:lpstr>
      <vt:lpstr>Prayer to the Guardian Angel</vt:lpstr>
      <vt:lpstr>Sign of the Cross</vt:lpstr>
      <vt:lpstr>Grace Before Meals </vt:lpstr>
      <vt:lpstr>Sign of the Cross</vt:lpstr>
      <vt:lpstr>Grace after meals  </vt:lpstr>
      <vt:lpstr>Sign of the Cross</vt:lpstr>
      <vt:lpstr>Prayer at the end of the day </vt:lpstr>
      <vt:lpstr>Glory Be </vt:lpstr>
      <vt:lpstr>PowerPoint Presentation</vt:lpstr>
      <vt:lpstr>Sign of the Cross</vt:lpstr>
      <vt:lpstr>Morning Prayer </vt:lpstr>
      <vt:lpstr>Prayer to the Guardian Angel</vt:lpstr>
      <vt:lpstr>Sign of the Cross</vt:lpstr>
      <vt:lpstr>Grace Before Meals </vt:lpstr>
      <vt:lpstr>Sign of the Cross</vt:lpstr>
      <vt:lpstr>Grace after meals  </vt:lpstr>
      <vt:lpstr>Hail Mary </vt:lpstr>
      <vt:lpstr>Sign of the Cross</vt:lpstr>
      <vt:lpstr>Prayer at the end of the day </vt:lpstr>
      <vt:lpstr>Glory Be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 of Sorrow</dc:title>
  <dc:creator>Maggie Duggan</dc:creator>
  <cp:lastModifiedBy>ST-Beech-C</cp:lastModifiedBy>
  <cp:revision>40</cp:revision>
  <cp:lastPrinted>2017-10-18T13:02:09Z</cp:lastPrinted>
  <dcterms:created xsi:type="dcterms:W3CDTF">2017-10-17T18:26:06Z</dcterms:created>
  <dcterms:modified xsi:type="dcterms:W3CDTF">2024-09-11T12:30:00Z</dcterms:modified>
</cp:coreProperties>
</file>