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handoutMasterIdLst>
    <p:handoutMasterId r:id="rId53"/>
  </p:handoutMasterIdLst>
  <p:sldIdLst>
    <p:sldId id="309" r:id="rId2"/>
    <p:sldId id="279" r:id="rId3"/>
    <p:sldId id="292" r:id="rId4"/>
    <p:sldId id="316" r:id="rId5"/>
    <p:sldId id="267" r:id="rId6"/>
    <p:sldId id="317" r:id="rId7"/>
    <p:sldId id="265" r:id="rId8"/>
    <p:sldId id="269" r:id="rId9"/>
    <p:sldId id="318" r:id="rId10"/>
    <p:sldId id="288" r:id="rId11"/>
    <p:sldId id="310" r:id="rId12"/>
    <p:sldId id="319" r:id="rId13"/>
    <p:sldId id="311" r:id="rId14"/>
    <p:sldId id="320" r:id="rId15"/>
    <p:sldId id="312" r:id="rId16"/>
    <p:sldId id="321" r:id="rId17"/>
    <p:sldId id="313" r:id="rId18"/>
    <p:sldId id="287" r:id="rId19"/>
    <p:sldId id="322" r:id="rId20"/>
    <p:sldId id="315" r:id="rId21"/>
    <p:sldId id="323" r:id="rId22"/>
    <p:sldId id="324" r:id="rId23"/>
    <p:sldId id="325" r:id="rId24"/>
    <p:sldId id="326" r:id="rId25"/>
    <p:sldId id="327" r:id="rId26"/>
    <p:sldId id="328" r:id="rId27"/>
    <p:sldId id="329" r:id="rId28"/>
    <p:sldId id="330" r:id="rId29"/>
    <p:sldId id="331" r:id="rId30"/>
    <p:sldId id="332" r:id="rId31"/>
    <p:sldId id="333" r:id="rId32"/>
    <p:sldId id="334" r:id="rId33"/>
    <p:sldId id="335" r:id="rId34"/>
    <p:sldId id="336" r:id="rId35"/>
    <p:sldId id="337" r:id="rId36"/>
    <p:sldId id="338" r:id="rId37"/>
    <p:sldId id="339" r:id="rId38"/>
    <p:sldId id="340" r:id="rId39"/>
    <p:sldId id="341" r:id="rId40"/>
    <p:sldId id="342" r:id="rId41"/>
    <p:sldId id="343" r:id="rId42"/>
    <p:sldId id="344" r:id="rId43"/>
    <p:sldId id="345" r:id="rId44"/>
    <p:sldId id="346" r:id="rId45"/>
    <p:sldId id="347" r:id="rId46"/>
    <p:sldId id="348" r:id="rId47"/>
    <p:sldId id="349" r:id="rId48"/>
    <p:sldId id="350" r:id="rId49"/>
    <p:sldId id="351" r:id="rId50"/>
    <p:sldId id="352" r:id="rId5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826" autoAdjust="0"/>
  </p:normalViewPr>
  <p:slideViewPr>
    <p:cSldViewPr snapToGrid="0">
      <p:cViewPr varScale="1">
        <p:scale>
          <a:sx n="108" d="100"/>
          <a:sy n="108" d="100"/>
        </p:scale>
        <p:origin x="714" y="102"/>
      </p:cViewPr>
      <p:guideLst/>
    </p:cSldViewPr>
  </p:slideViewPr>
  <p:outlineViewPr>
    <p:cViewPr>
      <p:scale>
        <a:sx n="33" d="100"/>
        <a:sy n="33" d="100"/>
      </p:scale>
      <p:origin x="0" y="-2662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B8128-17CF-4BD6-A4CD-B96107D4EB1D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A06F8-5FFA-4D49-8D01-EE241059BC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5206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0657AB-3AE2-4E3D-86C5-03EC420DDDA1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44EAA-C1F9-4540-A6EF-9E014106CA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6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611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>
              <a:defRPr>
                <a:latin typeface="Gill Sans MT" panose="020B0502020104020203" pitchFamily="34" charset="0"/>
              </a:defRPr>
            </a:lvl3pPr>
            <a:lvl4pPr>
              <a:defRPr>
                <a:latin typeface="Gill Sans MT" panose="020B0502020104020203" pitchFamily="34" charset="0"/>
              </a:defRPr>
            </a:lvl4pPr>
            <a:lvl5pPr>
              <a:defRPr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699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886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912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97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075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36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880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570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42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443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C5619-5733-41DA-A379-9922B4631C24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7DA6C-2618-42D4-ADAA-25CBA8005A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394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9208" y="1464816"/>
            <a:ext cx="5400816" cy="2380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62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0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7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35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47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5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4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Hail Mary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287148" y="1435464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Hail Mary, full of grace,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the Lord is with thee: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blessed art thou among women,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blessed is the fruit of thy womb, Jesus.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Holy </a:t>
            </a:r>
            <a:r>
              <a:rPr lang="en-US" altLang="en-US" sz="3600" dirty="0">
                <a:latin typeface="+mn-lt"/>
              </a:rPr>
              <a:t>Mary, Mother of God,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pray for us sinners,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now and at the hour of our death.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17410" name="Picture 2" descr="https://i.pinimg.com/736x/7d/b2/9c/7db29c7e5fe65d4ba63fcb71c4412de6--santos-nativ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299" y="1412880"/>
            <a:ext cx="2760040" cy="445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07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69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98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548" y="1589103"/>
            <a:ext cx="5621107" cy="254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3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79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61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66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87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24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38201" y="220854"/>
            <a:ext cx="10515600" cy="1325563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Our Father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114428" y="941229"/>
            <a:ext cx="8642351" cy="497713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Our Father, who art in heaven,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hallowed be thy name.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Thy kingdom come.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Thy will be done on earth, </a:t>
            </a:r>
            <a:r>
              <a:rPr lang="en-US" altLang="en-US" sz="3600" dirty="0" smtClean="0">
                <a:latin typeface="+mn-lt"/>
              </a:rPr>
              <a:t>as </a:t>
            </a:r>
            <a:r>
              <a:rPr lang="en-US" altLang="en-US" sz="3600" dirty="0">
                <a:latin typeface="+mn-lt"/>
              </a:rPr>
              <a:t>it is in heaven.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Give us this day our daily bread,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forgive us our trespasses,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we forgive those who trespass against 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lead us not into temptation,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but deliver us from evil.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6146" name="Picture 2" descr="https://myclass.theinspiredinstructor.com/images/kidspray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06079" y="4586970"/>
            <a:ext cx="3447415" cy="197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34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49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4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5136" y="1420427"/>
            <a:ext cx="6701458" cy="300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1141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59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13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32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80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52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2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Hail Mary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287148" y="1435464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Hail Mary, full of grace,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the Lord is with thee: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blessed art thou among women,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blessed is the fruit of thy womb, Jesus.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Holy </a:t>
            </a:r>
            <a:r>
              <a:rPr lang="en-US" altLang="en-US" sz="3600" dirty="0">
                <a:latin typeface="+mn-lt"/>
              </a:rPr>
              <a:t>Mary, Mother of God,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pray for us sinners,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now and at the hour of our death.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17410" name="Picture 2" descr="https://i.pinimg.com/736x/7d/b2/9c/7db29c7e5fe65d4ba63fcb71c4412de6--santos-nativ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299" y="1412880"/>
            <a:ext cx="2760040" cy="445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77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60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29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7365" y="1562470"/>
            <a:ext cx="5814399" cy="276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253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9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54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29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318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28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38201" y="220854"/>
            <a:ext cx="10515600" cy="1325563"/>
          </a:xfrm>
        </p:spPr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Our Father</a:t>
            </a:r>
            <a: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/>
            </a:r>
            <a:br>
              <a:rPr lang="en-US" altLang="en-US" sz="40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u="sng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114428" y="941229"/>
            <a:ext cx="8642351" cy="497713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Our Father, who art in heaven,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hallowed be thy name.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Thy kingdom come.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Thy will be done on earth, </a:t>
            </a:r>
            <a:r>
              <a:rPr lang="en-US" altLang="en-US" sz="3600" dirty="0" smtClean="0">
                <a:latin typeface="+mn-lt"/>
              </a:rPr>
              <a:t>as </a:t>
            </a:r>
            <a:r>
              <a:rPr lang="en-US" altLang="en-US" sz="3600" dirty="0">
                <a:latin typeface="+mn-lt"/>
              </a:rPr>
              <a:t>it is in heaven.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Give us this day our daily bread,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forgive us our trespasses,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as we forgive those who trespass against 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lead us not into temptation,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but deliver us from evil.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6146" name="Picture 2" descr="https://myclass.theinspiredinstructor.com/images/kidspray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06079" y="4586970"/>
            <a:ext cx="3447415" cy="197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884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227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82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09" y="112266"/>
            <a:ext cx="2028825" cy="2247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249" y="1146249"/>
            <a:ext cx="6161102" cy="3322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203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93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Morning Prayer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Father </a:t>
            </a:r>
            <a:r>
              <a:rPr lang="en-US" altLang="en-US" sz="3600" dirty="0">
                <a:latin typeface="+mn-lt"/>
              </a:rPr>
              <a:t>in heaven, you love me,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you are with me night and 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 want to love you always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in all I do and say.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I’ll try to please you, Father,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me through the day.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8" name="Picture 4" descr="http://passage.org.uk/wp-content/uploads/2016/09/Sunshine-clip-art-free-clipar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335" y="805977"/>
            <a:ext cx="3810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73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Before Meals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62028" y="1468808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 us, O God, as we sit together.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food we eat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the hands that made the food.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Bless </a:t>
            </a:r>
            <a:r>
              <a:rPr lang="en-US" altLang="en-US" sz="3600" dirty="0">
                <a:latin typeface="+mn-lt"/>
              </a:rPr>
              <a:t>us, O God.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</p:txBody>
      </p:sp>
      <p:pic>
        <p:nvPicPr>
          <p:cNvPr id="18434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758" y="1027910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18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838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Grace after meals 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you, God, for the food we have eaten.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all our friends.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you, God, for everything,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Thank </a:t>
            </a:r>
            <a:r>
              <a:rPr lang="en-US" altLang="en-US" sz="3600" dirty="0">
                <a:latin typeface="+mn-lt"/>
              </a:rPr>
              <a:t>you God.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Amen</a:t>
            </a:r>
            <a:r>
              <a:rPr lang="en-US" altLang="en-US" sz="3600" dirty="0">
                <a:latin typeface="+mn-lt"/>
              </a:rPr>
              <a:t>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600" dirty="0">
                <a:latin typeface="+mn-lt"/>
              </a:rPr>
              <a:t> </a:t>
            </a:r>
          </a:p>
        </p:txBody>
      </p:sp>
      <p:pic>
        <p:nvPicPr>
          <p:cNvPr id="5" name="Picture 2" descr="Lunch clip art free free clipart images 3 clipartcow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394" y="2186753"/>
            <a:ext cx="2309835" cy="453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3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Hail Mary</a:t>
            </a:r>
            <a:r>
              <a:rPr lang="en-US" altLang="en-US" sz="4000" b="1" dirty="0">
                <a:latin typeface="+mn-lt"/>
              </a:rPr>
              <a:t/>
            </a:r>
            <a:br>
              <a:rPr lang="en-US" altLang="en-US" sz="4000" b="1" dirty="0">
                <a:latin typeface="+mn-lt"/>
              </a:rPr>
            </a:br>
            <a:endParaRPr lang="en-US" altLang="en-US" sz="4000" b="1" dirty="0"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287148" y="1435464"/>
            <a:ext cx="8642351" cy="475297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Hail Mary, full of grace,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the Lord is with thee: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blessed art thou among women,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blessed is the fruit of thy womb, Jesus.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 smtClean="0">
                <a:latin typeface="+mn-lt"/>
              </a:rPr>
              <a:t>Holy </a:t>
            </a:r>
            <a:r>
              <a:rPr lang="en-US" altLang="en-US" sz="3600" dirty="0">
                <a:latin typeface="+mn-lt"/>
              </a:rPr>
              <a:t>Mary, Mother of God,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pray for us sinners,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now and at the hour of our death.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</p:txBody>
      </p:sp>
      <p:pic>
        <p:nvPicPr>
          <p:cNvPr id="17410" name="Picture 2" descr="https://i.pinimg.com/736x/7d/b2/9c/7db29c7e5fe65d4ba63fcb71c4412de6--santos-nativ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299" y="1412880"/>
            <a:ext cx="2760040" cy="4458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99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>
          <a:xfrm>
            <a:off x="811751" y="354965"/>
            <a:ext cx="10515600" cy="1325563"/>
          </a:xfrm>
        </p:spPr>
        <p:txBody>
          <a:bodyPr/>
          <a:lstStyle/>
          <a:p>
            <a:r>
              <a:rPr lang="en-US" altLang="en-US" b="1" dirty="0">
                <a:solidFill>
                  <a:schemeClr val="tx1"/>
                </a:solidFill>
                <a:latin typeface="+mn-lt"/>
              </a:rPr>
              <a:t>Sign of the Cross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819593" y="1981838"/>
            <a:ext cx="8229600" cy="2529204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In the name of the Father,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Son,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and of the Holy Spirit.</a:t>
            </a:r>
          </a:p>
          <a:p>
            <a:pPr>
              <a:buFontTx/>
              <a:buNone/>
            </a:pPr>
            <a:r>
              <a:rPr lang="en-US" altLang="en-US" sz="4000" dirty="0">
                <a:latin typeface="+mn-lt"/>
              </a:rPr>
              <a:t>Amen.</a:t>
            </a:r>
          </a:p>
        </p:txBody>
      </p:sp>
      <p:pic>
        <p:nvPicPr>
          <p:cNvPr id="5" name="Picture 4" descr="http://www.leafletonline.com/images/27737_W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3724" y="1351424"/>
            <a:ext cx="3626768" cy="3626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76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6063941" y="3014299"/>
            <a:ext cx="6412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endParaRPr lang="en-US" altLang="en-US" b="1" u="sng">
              <a:latin typeface="Lucida Calligraphy" panose="03010101010101010101" pitchFamily="66" charset="0"/>
            </a:endParaRPr>
          </a:p>
          <a:p>
            <a:pPr algn="ctr"/>
            <a:endParaRPr lang="en-US" altLang="en-US">
              <a:latin typeface="Lucida Calligraphy" panose="03010101010101010101" pitchFamily="66" charset="0"/>
            </a:endParaRPr>
          </a:p>
          <a:p>
            <a:pPr algn="ctr"/>
            <a:r>
              <a:rPr lang="en-US" altLang="en-US"/>
              <a:t> 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Prayer at the end of the day</a:t>
            </a:r>
            <a:br>
              <a:rPr lang="en-US" altLang="en-US" sz="4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</a:br>
            <a:endParaRPr lang="en-US" altLang="en-US" sz="4000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774828" y="1412880"/>
            <a:ext cx="8642351" cy="475297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altLang="en-US" sz="1600" b="1" u="sng" dirty="0">
              <a:latin typeface="+mn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God our Father, I come to say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your love today.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Thank you for my family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all the friends you give to me.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Guard me in the dark of night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and in the morning send your light.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3600" dirty="0">
                <a:latin typeface="+mn-lt"/>
              </a:rPr>
              <a:t>Amen.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dirty="0">
                <a:latin typeface="+mn-lt"/>
              </a:rPr>
              <a:t>  </a:t>
            </a:r>
          </a:p>
        </p:txBody>
      </p:sp>
      <p:pic>
        <p:nvPicPr>
          <p:cNvPr id="1026" name="Picture 2" descr="http://weclipart.com/gimg/F2C5294799F05F16/miracle-clipart-prayer-clipar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6215" y="2963499"/>
            <a:ext cx="19050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quia.com/files/quia/users/karenmr/clocks/nclock-03-30_33804_s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055" y="834102"/>
            <a:ext cx="1329055" cy="132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56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613</TotalTime>
  <Words>1760</Words>
  <Application>Microsoft Office PowerPoint</Application>
  <PresentationFormat>Widescreen</PresentationFormat>
  <Paragraphs>449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5" baseType="lpstr">
      <vt:lpstr>Arial</vt:lpstr>
      <vt:lpstr>Calibri</vt:lpstr>
      <vt:lpstr>Gill Sans MT</vt:lpstr>
      <vt:lpstr>Lucida Calligraphy</vt:lpstr>
      <vt:lpstr>Office Theme</vt:lpstr>
      <vt:lpstr>PowerPoint Presentation</vt:lpstr>
      <vt:lpstr>Sign of the Cross</vt:lpstr>
      <vt:lpstr>Morning Prayer </vt:lpstr>
      <vt:lpstr>Sign of the Cross</vt:lpstr>
      <vt:lpstr>Grace Before Meals </vt:lpstr>
      <vt:lpstr>Sign of the Cross</vt:lpstr>
      <vt:lpstr>Grace after meals  </vt:lpstr>
      <vt:lpstr>Hail Mary </vt:lpstr>
      <vt:lpstr>Sign of the Cross</vt:lpstr>
      <vt:lpstr>Prayer at the end of the day </vt:lpstr>
      <vt:lpstr>PowerPoint Presentation</vt:lpstr>
      <vt:lpstr>Sign of the Cross</vt:lpstr>
      <vt:lpstr>Morning Prayer </vt:lpstr>
      <vt:lpstr>Sign of the Cross</vt:lpstr>
      <vt:lpstr>Grace Before Meals </vt:lpstr>
      <vt:lpstr>Sign of the Cross</vt:lpstr>
      <vt:lpstr>Grace after meals  </vt:lpstr>
      <vt:lpstr>Our Father </vt:lpstr>
      <vt:lpstr>Sign of the Cross</vt:lpstr>
      <vt:lpstr>Prayer at the end of the day </vt:lpstr>
      <vt:lpstr>PowerPoint Presentation</vt:lpstr>
      <vt:lpstr>Sign of the Cross</vt:lpstr>
      <vt:lpstr>Morning Prayer </vt:lpstr>
      <vt:lpstr>Sign of the Cross</vt:lpstr>
      <vt:lpstr>Grace Before Meals </vt:lpstr>
      <vt:lpstr>Sign of the Cross</vt:lpstr>
      <vt:lpstr>Grace after meals  </vt:lpstr>
      <vt:lpstr>Hail Mary </vt:lpstr>
      <vt:lpstr>Sign of the Cross</vt:lpstr>
      <vt:lpstr>Prayer at the end of the day </vt:lpstr>
      <vt:lpstr>PowerPoint Presentation</vt:lpstr>
      <vt:lpstr>Sign of the Cross</vt:lpstr>
      <vt:lpstr>Morning Prayer </vt:lpstr>
      <vt:lpstr>Sign of the Cross</vt:lpstr>
      <vt:lpstr>Grace Before Meals </vt:lpstr>
      <vt:lpstr>Sign of the Cross</vt:lpstr>
      <vt:lpstr>Grace after meals  </vt:lpstr>
      <vt:lpstr>Our Father </vt:lpstr>
      <vt:lpstr>Sign of the Cross</vt:lpstr>
      <vt:lpstr>Prayer at the end of the day </vt:lpstr>
      <vt:lpstr>PowerPoint Presentation</vt:lpstr>
      <vt:lpstr>Sign of the Cross</vt:lpstr>
      <vt:lpstr>Morning Prayer </vt:lpstr>
      <vt:lpstr>Sign of the Cross</vt:lpstr>
      <vt:lpstr>Grace Before Meals </vt:lpstr>
      <vt:lpstr>Sign of the Cross</vt:lpstr>
      <vt:lpstr>Grace after meals  </vt:lpstr>
      <vt:lpstr>Hail Mary </vt:lpstr>
      <vt:lpstr>Sign of the Cross</vt:lpstr>
      <vt:lpstr>Prayer at the end of the day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 of Sorrow</dc:title>
  <dc:creator>Maggie Duggan</dc:creator>
  <cp:lastModifiedBy>ST-Beech-C</cp:lastModifiedBy>
  <cp:revision>39</cp:revision>
  <cp:lastPrinted>2017-10-18T13:02:09Z</cp:lastPrinted>
  <dcterms:created xsi:type="dcterms:W3CDTF">2017-10-17T18:26:06Z</dcterms:created>
  <dcterms:modified xsi:type="dcterms:W3CDTF">2024-09-11T12:24:25Z</dcterms:modified>
</cp:coreProperties>
</file>