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0"/>
  </p:notesMasterIdLst>
  <p:handoutMasterIdLst>
    <p:handoutMasterId r:id="rId61"/>
  </p:handoutMasterIdLst>
  <p:sldIdLst>
    <p:sldId id="309" r:id="rId2"/>
    <p:sldId id="279" r:id="rId3"/>
    <p:sldId id="292" r:id="rId4"/>
    <p:sldId id="376" r:id="rId5"/>
    <p:sldId id="316" r:id="rId6"/>
    <p:sldId id="267" r:id="rId7"/>
    <p:sldId id="317" r:id="rId8"/>
    <p:sldId id="265" r:id="rId9"/>
    <p:sldId id="380" r:id="rId10"/>
    <p:sldId id="318" r:id="rId11"/>
    <p:sldId id="288" r:id="rId12"/>
    <p:sldId id="310" r:id="rId13"/>
    <p:sldId id="319" r:id="rId14"/>
    <p:sldId id="311" r:id="rId15"/>
    <p:sldId id="320" r:id="rId16"/>
    <p:sldId id="312" r:id="rId17"/>
    <p:sldId id="377" r:id="rId18"/>
    <p:sldId id="378" r:id="rId19"/>
    <p:sldId id="321" r:id="rId20"/>
    <p:sldId id="313" r:id="rId21"/>
    <p:sldId id="373" r:id="rId22"/>
    <p:sldId id="322" r:id="rId23"/>
    <p:sldId id="315" r:id="rId24"/>
    <p:sldId id="362" r:id="rId25"/>
    <p:sldId id="323" r:id="rId26"/>
    <p:sldId id="324" r:id="rId27"/>
    <p:sldId id="325" r:id="rId28"/>
    <p:sldId id="326" r:id="rId29"/>
    <p:sldId id="327" r:id="rId30"/>
    <p:sldId id="379" r:id="rId31"/>
    <p:sldId id="328" r:id="rId32"/>
    <p:sldId id="329" r:id="rId33"/>
    <p:sldId id="331" r:id="rId34"/>
    <p:sldId id="332" r:id="rId35"/>
    <p:sldId id="375" r:id="rId36"/>
    <p:sldId id="333" r:id="rId37"/>
    <p:sldId id="334" r:id="rId38"/>
    <p:sldId id="335" r:id="rId39"/>
    <p:sldId id="336" r:id="rId40"/>
    <p:sldId id="337" r:id="rId41"/>
    <p:sldId id="381" r:id="rId42"/>
    <p:sldId id="338" r:id="rId43"/>
    <p:sldId id="339" r:id="rId44"/>
    <p:sldId id="367" r:id="rId45"/>
    <p:sldId id="368" r:id="rId46"/>
    <p:sldId id="341" r:id="rId47"/>
    <p:sldId id="342" r:id="rId48"/>
    <p:sldId id="343" r:id="rId49"/>
    <p:sldId id="344" r:id="rId50"/>
    <p:sldId id="345" r:id="rId51"/>
    <p:sldId id="374" r:id="rId52"/>
    <p:sldId id="346" r:id="rId53"/>
    <p:sldId id="347" r:id="rId54"/>
    <p:sldId id="348" r:id="rId55"/>
    <p:sldId id="349" r:id="rId56"/>
    <p:sldId id="369" r:id="rId57"/>
    <p:sldId id="351" r:id="rId58"/>
    <p:sldId id="352" r:id="rId59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08" autoAdjust="0"/>
    <p:restoredTop sz="93826" autoAdjust="0"/>
  </p:normalViewPr>
  <p:slideViewPr>
    <p:cSldViewPr snapToGrid="0">
      <p:cViewPr varScale="1">
        <p:scale>
          <a:sx n="108" d="100"/>
          <a:sy n="108" d="100"/>
        </p:scale>
        <p:origin x="696" y="96"/>
      </p:cViewPr>
      <p:guideLst/>
    </p:cSldViewPr>
  </p:slideViewPr>
  <p:outlineViewPr>
    <p:cViewPr>
      <p:scale>
        <a:sx n="33" d="100"/>
        <a:sy n="33" d="100"/>
      </p:scale>
      <p:origin x="0" y="-2662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notesMaster" Target="notesMasters/notesMaster1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8B8128-17CF-4BD6-A4CD-B96107D4EB1D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CA06F8-5FFA-4D49-8D01-EE241059BC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35206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0657AB-3AE2-4E3D-86C5-03EC420DDDA1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D44EAA-C1F9-4540-A6EF-9E014106CA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2629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16110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Gill Sans MT" panose="020B0502020104020203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Gill Sans MT" panose="020B0502020104020203" pitchFamily="34" charset="0"/>
              </a:defRPr>
            </a:lvl1pPr>
            <a:lvl2pPr>
              <a:defRPr>
                <a:latin typeface="Gill Sans MT" panose="020B0502020104020203" pitchFamily="34" charset="0"/>
              </a:defRPr>
            </a:lvl2pPr>
            <a:lvl3pPr>
              <a:defRPr>
                <a:latin typeface="Gill Sans MT" panose="020B0502020104020203" pitchFamily="34" charset="0"/>
              </a:defRPr>
            </a:lvl3pPr>
            <a:lvl4pPr>
              <a:defRPr>
                <a:latin typeface="Gill Sans MT" panose="020B0502020104020203" pitchFamily="34" charset="0"/>
              </a:defRPr>
            </a:lvl4pPr>
            <a:lvl5pPr>
              <a:defRPr>
                <a:latin typeface="Gill Sans MT" panose="020B0502020104020203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59699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2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7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38869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9128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2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2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7978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6075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7361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9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38806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9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3570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37428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2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44439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93942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9208" y="1464816"/>
            <a:ext cx="5400816" cy="238083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0609" y="112266"/>
            <a:ext cx="2028825" cy="224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00625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201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Morning Prayer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Father </a:t>
            </a:r>
            <a:r>
              <a:rPr lang="en-US" altLang="en-US" sz="3600" dirty="0">
                <a:latin typeface="+mn-lt"/>
              </a:rPr>
              <a:t>in heaven, you love me,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you are with me night and 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 want to love you always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in all I do and say.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I’ll try to please you, Father,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me through the day.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8" name="Picture 4" descr="http://passage.org.uk/wp-content/uploads/2016/09/Sunshine-clip-art-free-clipar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335" y="805977"/>
            <a:ext cx="3810000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475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75006"/>
            <a:ext cx="10515600" cy="1325563"/>
          </a:xfrm>
        </p:spPr>
        <p:txBody>
          <a:bodyPr>
            <a:normAutofit/>
          </a:bodyPr>
          <a:lstStyle/>
          <a:p>
            <a:r>
              <a:rPr lang="en-GB" sz="4000" b="1" dirty="0" smtClean="0"/>
              <a:t>Regina Caeli</a:t>
            </a:r>
            <a:endParaRPr lang="en-GB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8007" y="1255256"/>
            <a:ext cx="10849069" cy="5308505"/>
          </a:xfrm>
        </p:spPr>
        <p:txBody>
          <a:bodyPr>
            <a:normAutofit fontScale="92500" lnSpcReduction="20000"/>
          </a:bodyPr>
          <a:lstStyle/>
          <a:p>
            <a:pPr marL="0" indent="0" fontAlgn="base">
              <a:buNone/>
            </a:pPr>
            <a:r>
              <a:rPr lang="en-GB" dirty="0"/>
              <a:t>Queen of </a:t>
            </a:r>
            <a:r>
              <a:rPr lang="en-GB" dirty="0" smtClean="0"/>
              <a:t>Heaven</a:t>
            </a:r>
            <a:r>
              <a:rPr lang="en-GB" dirty="0"/>
              <a:t>, </a:t>
            </a:r>
            <a:r>
              <a:rPr lang="en-GB" dirty="0" smtClean="0"/>
              <a:t>rejoice.  Alleluia!</a:t>
            </a:r>
          </a:p>
          <a:p>
            <a:pPr marL="0" indent="0" fontAlgn="base">
              <a:buNone/>
            </a:pPr>
            <a:r>
              <a:rPr lang="en-GB" dirty="0" smtClean="0"/>
              <a:t>For </a:t>
            </a:r>
            <a:r>
              <a:rPr lang="en-GB" dirty="0"/>
              <a:t>he whom you were </a:t>
            </a:r>
            <a:r>
              <a:rPr lang="en-GB" dirty="0" smtClean="0"/>
              <a:t>made worthy </a:t>
            </a:r>
            <a:r>
              <a:rPr lang="en-GB" dirty="0"/>
              <a:t>to </a:t>
            </a:r>
            <a:r>
              <a:rPr lang="en-GB" dirty="0" smtClean="0"/>
              <a:t>bear.  Alleluia!</a:t>
            </a:r>
          </a:p>
          <a:p>
            <a:pPr marL="0" indent="0" fontAlgn="base">
              <a:buNone/>
            </a:pPr>
            <a:r>
              <a:rPr lang="en-GB" dirty="0" smtClean="0"/>
              <a:t>Has </a:t>
            </a:r>
            <a:r>
              <a:rPr lang="en-GB" dirty="0"/>
              <a:t>risen as he </a:t>
            </a:r>
            <a:r>
              <a:rPr lang="en-GB" dirty="0" smtClean="0"/>
              <a:t>said.  Alleluia!</a:t>
            </a:r>
          </a:p>
          <a:p>
            <a:pPr marL="0" indent="0" fontAlgn="base">
              <a:buNone/>
            </a:pPr>
            <a:r>
              <a:rPr lang="en-GB" dirty="0" smtClean="0"/>
              <a:t>Pray </a:t>
            </a:r>
            <a:r>
              <a:rPr lang="en-GB" dirty="0"/>
              <a:t>for us to </a:t>
            </a:r>
            <a:r>
              <a:rPr lang="en-GB" dirty="0" smtClean="0"/>
              <a:t>our God.  Alleluia!</a:t>
            </a:r>
          </a:p>
          <a:p>
            <a:pPr marL="0" indent="0" fontAlgn="base">
              <a:buNone/>
            </a:pPr>
            <a:r>
              <a:rPr lang="en-GB" dirty="0" smtClean="0"/>
              <a:t>Rejoice and be glad, O Virgin Mary.  Alleluia!</a:t>
            </a:r>
          </a:p>
          <a:p>
            <a:pPr marL="0" indent="0" fontAlgn="base">
              <a:buNone/>
            </a:pPr>
            <a:r>
              <a:rPr lang="en-GB" dirty="0" smtClean="0"/>
              <a:t>For the Lord has risen indeed.  Alleluia! </a:t>
            </a:r>
          </a:p>
          <a:p>
            <a:pPr marL="0" indent="0" fontAlgn="base">
              <a:buNone/>
            </a:pPr>
            <a:r>
              <a:rPr lang="en-GB" dirty="0" smtClean="0"/>
              <a:t>Let </a:t>
            </a:r>
            <a:r>
              <a:rPr lang="en-GB" dirty="0"/>
              <a:t>us </a:t>
            </a:r>
            <a:r>
              <a:rPr lang="en-GB" dirty="0" smtClean="0"/>
              <a:t>pray;</a:t>
            </a:r>
          </a:p>
          <a:p>
            <a:pPr marL="0" indent="0" fontAlgn="base">
              <a:buNone/>
            </a:pPr>
            <a:r>
              <a:rPr lang="en-GB" dirty="0" smtClean="0"/>
              <a:t>God</a:t>
            </a:r>
            <a:r>
              <a:rPr lang="en-GB" dirty="0"/>
              <a:t>, who through the resurrection of your Son, our Lord Jesus Christ, </a:t>
            </a:r>
            <a:endParaRPr lang="en-GB" dirty="0" smtClean="0"/>
          </a:p>
          <a:p>
            <a:pPr marL="0" indent="0" fontAlgn="base">
              <a:buNone/>
            </a:pPr>
            <a:r>
              <a:rPr lang="en-GB" dirty="0" smtClean="0"/>
              <a:t>has made glad the whole world, grant us, we pray,</a:t>
            </a:r>
          </a:p>
          <a:p>
            <a:pPr marL="0" indent="0" fontAlgn="base">
              <a:buNone/>
            </a:pPr>
            <a:r>
              <a:rPr lang="en-GB" dirty="0" smtClean="0"/>
              <a:t>that </a:t>
            </a:r>
            <a:r>
              <a:rPr lang="en-GB" dirty="0"/>
              <a:t>through </a:t>
            </a:r>
            <a:r>
              <a:rPr lang="en-GB" dirty="0" smtClean="0"/>
              <a:t>the intercession of the </a:t>
            </a:r>
            <a:r>
              <a:rPr lang="en-GB" dirty="0"/>
              <a:t>Virgin Mary, </a:t>
            </a:r>
            <a:r>
              <a:rPr lang="en-GB" dirty="0" smtClean="0"/>
              <a:t>his mother,</a:t>
            </a:r>
          </a:p>
          <a:p>
            <a:pPr marL="0" indent="0" fontAlgn="base">
              <a:buNone/>
            </a:pPr>
            <a:r>
              <a:rPr lang="en-GB" dirty="0" smtClean="0"/>
              <a:t>we </a:t>
            </a:r>
            <a:r>
              <a:rPr lang="en-GB" dirty="0"/>
              <a:t>may </a:t>
            </a:r>
            <a:r>
              <a:rPr lang="en-GB" dirty="0" smtClean="0"/>
              <a:t>attain </a:t>
            </a:r>
            <a:r>
              <a:rPr lang="en-GB" dirty="0"/>
              <a:t>the joys of everlasting life. </a:t>
            </a:r>
            <a:endParaRPr lang="en-GB" dirty="0" smtClean="0"/>
          </a:p>
          <a:p>
            <a:pPr marL="0" indent="0" fontAlgn="base">
              <a:buNone/>
            </a:pPr>
            <a:r>
              <a:rPr lang="en-GB" dirty="0" smtClean="0"/>
              <a:t>Through </a:t>
            </a:r>
            <a:r>
              <a:rPr lang="en-GB" dirty="0"/>
              <a:t>the same Christ our </a:t>
            </a:r>
            <a:r>
              <a:rPr lang="en-GB" dirty="0" smtClean="0"/>
              <a:t>Lord.</a:t>
            </a:r>
          </a:p>
          <a:p>
            <a:pPr marL="0" indent="0" fontAlgn="base">
              <a:buNone/>
            </a:pPr>
            <a:r>
              <a:rPr lang="en-GB" dirty="0" smtClean="0"/>
              <a:t>Amen</a:t>
            </a:r>
            <a:r>
              <a:rPr lang="en-GB" dirty="0"/>
              <a:t>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124" name="Picture 4" descr="https://i.pinimg.com/236x/43/3e/a6/433ea60b215ff3eb702e0788b50c8377--mama-mia-roman-catholi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2107" y="717576"/>
            <a:ext cx="1928873" cy="304860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00671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4358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Before Meals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62028" y="1468808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us, O God, as we sit together.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food we eat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hands that made the food.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us, O God.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</p:txBody>
      </p:sp>
      <p:pic>
        <p:nvPicPr>
          <p:cNvPr id="18434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758" y="1027910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9473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355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after meals 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you, God, for the food we have eaten.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all our friends.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everything,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 God.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1600" dirty="0">
                <a:latin typeface="+mn-lt"/>
              </a:rPr>
              <a:t> </a:t>
            </a:r>
          </a:p>
        </p:txBody>
      </p:sp>
      <p:pic>
        <p:nvPicPr>
          <p:cNvPr id="5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9394" y="2186753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4424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55992" y="511174"/>
            <a:ext cx="9275127" cy="6102985"/>
          </a:xfrm>
        </p:spPr>
        <p:txBody>
          <a:bodyPr>
            <a:normAutofit fontScale="85000" lnSpcReduction="20000"/>
          </a:bodyPr>
          <a:lstStyle/>
          <a:p>
            <a:pPr algn="ctr">
              <a:buFontTx/>
              <a:buNone/>
            </a:pPr>
            <a:r>
              <a:rPr lang="en-GB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Prayer to the Holy Spirit</a:t>
            </a:r>
          </a:p>
          <a:p>
            <a:pPr algn="ctr">
              <a:buFontTx/>
              <a:buNone/>
            </a:pPr>
            <a:endParaRPr lang="en-US" altLang="en-US" sz="1050" b="1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</a:endParaRPr>
          </a:p>
          <a:p>
            <a:pPr>
              <a:buFontTx/>
              <a:buNone/>
            </a:pPr>
            <a:r>
              <a:rPr lang="en-US" altLang="en-US" sz="3900" dirty="0">
                <a:latin typeface="+mn-lt"/>
              </a:rPr>
              <a:t>O Come, Holy Spirit, </a:t>
            </a:r>
          </a:p>
          <a:p>
            <a:pPr>
              <a:buFontTx/>
              <a:buNone/>
            </a:pPr>
            <a:r>
              <a:rPr lang="en-US" altLang="en-US" sz="3900" dirty="0">
                <a:latin typeface="+mn-lt"/>
              </a:rPr>
              <a:t>fill the hearts of your faithful,</a:t>
            </a:r>
          </a:p>
          <a:p>
            <a:pPr>
              <a:buFontTx/>
              <a:buNone/>
            </a:pPr>
            <a:r>
              <a:rPr lang="en-US" altLang="en-US" sz="3900" dirty="0">
                <a:latin typeface="+mn-lt"/>
              </a:rPr>
              <a:t>and </a:t>
            </a:r>
            <a:r>
              <a:rPr lang="en-US" altLang="en-US" sz="3900" dirty="0" smtClean="0">
                <a:latin typeface="+mn-lt"/>
              </a:rPr>
              <a:t>kindle </a:t>
            </a:r>
            <a:r>
              <a:rPr lang="en-US" altLang="en-US" sz="3900" dirty="0">
                <a:latin typeface="+mn-lt"/>
              </a:rPr>
              <a:t>in them the fire of your love.</a:t>
            </a:r>
          </a:p>
          <a:p>
            <a:pPr>
              <a:buFontTx/>
              <a:buNone/>
            </a:pPr>
            <a:r>
              <a:rPr lang="en-US" altLang="en-US" sz="3900" dirty="0" smtClean="0">
                <a:latin typeface="+mn-lt"/>
              </a:rPr>
              <a:t>Send </a:t>
            </a:r>
            <a:r>
              <a:rPr lang="en-US" altLang="en-US" sz="3900" dirty="0">
                <a:latin typeface="+mn-lt"/>
              </a:rPr>
              <a:t>forth your Spirit </a:t>
            </a:r>
            <a:r>
              <a:rPr lang="en-US" altLang="en-US" sz="3900" dirty="0" smtClean="0">
                <a:latin typeface="+mn-lt"/>
              </a:rPr>
              <a:t>and </a:t>
            </a:r>
            <a:r>
              <a:rPr lang="en-US" altLang="en-US" sz="3900" dirty="0">
                <a:latin typeface="+mn-lt"/>
              </a:rPr>
              <a:t>they shall be created.</a:t>
            </a:r>
          </a:p>
          <a:p>
            <a:pPr>
              <a:buFontTx/>
              <a:buNone/>
            </a:pPr>
            <a:r>
              <a:rPr lang="en-US" altLang="en-US" sz="3900" dirty="0">
                <a:latin typeface="+mn-lt"/>
              </a:rPr>
              <a:t>And you shall </a:t>
            </a:r>
            <a:r>
              <a:rPr lang="en-US" altLang="en-US" sz="3900" dirty="0" smtClean="0">
                <a:latin typeface="+mn-lt"/>
              </a:rPr>
              <a:t>renew the </a:t>
            </a:r>
            <a:r>
              <a:rPr lang="en-US" altLang="en-US" sz="3900" dirty="0">
                <a:latin typeface="+mn-lt"/>
              </a:rPr>
              <a:t>face of the earth.</a:t>
            </a:r>
          </a:p>
          <a:p>
            <a:pPr>
              <a:buFontTx/>
              <a:buNone/>
            </a:pPr>
            <a:r>
              <a:rPr lang="en-US" altLang="en-US" sz="3900" dirty="0"/>
              <a:t>O God, who has taught the hearts of the faithful</a:t>
            </a:r>
          </a:p>
          <a:p>
            <a:pPr>
              <a:buFontTx/>
              <a:buNone/>
            </a:pPr>
            <a:r>
              <a:rPr lang="en-US" altLang="en-US" sz="3900" dirty="0"/>
              <a:t>by the light of the Holy Spirit,</a:t>
            </a:r>
          </a:p>
          <a:p>
            <a:pPr>
              <a:buFontTx/>
              <a:buNone/>
            </a:pPr>
            <a:r>
              <a:rPr lang="en-US" altLang="en-US" sz="3900" dirty="0"/>
              <a:t>grant that by the gift of that same Spirit</a:t>
            </a:r>
          </a:p>
          <a:p>
            <a:pPr>
              <a:buFontTx/>
              <a:buNone/>
            </a:pPr>
            <a:r>
              <a:rPr lang="en-US" altLang="en-US" sz="3900" dirty="0"/>
              <a:t>we may be always truly wise</a:t>
            </a:r>
          </a:p>
          <a:p>
            <a:pPr>
              <a:buFontTx/>
              <a:buNone/>
            </a:pPr>
            <a:r>
              <a:rPr lang="en-US" altLang="en-US" sz="3900" dirty="0"/>
              <a:t>and ever rejoice in his consolation</a:t>
            </a:r>
            <a:r>
              <a:rPr lang="en-US" altLang="en-US" sz="3900" dirty="0" smtClean="0"/>
              <a:t>.</a:t>
            </a:r>
          </a:p>
          <a:p>
            <a:pPr>
              <a:buFontTx/>
              <a:buNone/>
            </a:pPr>
            <a:r>
              <a:rPr lang="en-US" altLang="en-US" sz="3900" dirty="0" smtClean="0"/>
              <a:t>Amen.</a:t>
            </a:r>
            <a:endParaRPr lang="en-US" altLang="en-US" sz="3900" dirty="0"/>
          </a:p>
          <a:p>
            <a:pPr>
              <a:spcBef>
                <a:spcPct val="0"/>
              </a:spcBef>
              <a:buFontTx/>
              <a:buNone/>
            </a:pPr>
            <a:endParaRPr lang="en-US" altLang="en-US" dirty="0">
              <a:latin typeface="+mn-lt"/>
            </a:endParaRPr>
          </a:p>
        </p:txBody>
      </p:sp>
      <p:pic>
        <p:nvPicPr>
          <p:cNvPr id="11270" name="Picture 6" descr="https://i.pinimg.com/736x/c4/73/4f/c4734fbe8f3499e9f8ea93ac3e1abe7c--catholic-confirmation-catholic-prayer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6071" y="762000"/>
            <a:ext cx="2701609" cy="2701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0503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6693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Prayer at the end of the day</a:t>
            </a:r>
            <a:b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</a:br>
            <a:endParaRPr lang="en-US" altLang="en-US" sz="4000" b="1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God our Father, I come to say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your love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my family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all the friends you give to me.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Guard me in the dark of night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in the morning send your light.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6" name="Picture 2" descr="http://weclipart.com/gimg/F2C5294799F05F16/miracle-clipart-prayer-clipart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6215" y="2963499"/>
            <a:ext cx="1905000" cy="2257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www.quia.com/files/quia/users/karenmr/clocks/nclock-03-30_33804_sm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3055" y="834102"/>
            <a:ext cx="1329055" cy="1329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1985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609" y="112266"/>
            <a:ext cx="2028825" cy="22479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63548" y="1589103"/>
            <a:ext cx="5621107" cy="2541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406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537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Morning Prayer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Father </a:t>
            </a:r>
            <a:r>
              <a:rPr lang="en-US" altLang="en-US" sz="3600" dirty="0">
                <a:latin typeface="+mn-lt"/>
              </a:rPr>
              <a:t>in heaven, you love me,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you are with me night and 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 want to love you always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in all I do and say.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I’ll try to please you, Father,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me through the day.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8" name="Picture 4" descr="http://passage.org.uk/wp-content/uploads/2016/09/Sunshine-clip-art-free-clipar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335" y="805977"/>
            <a:ext cx="3810000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2797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7615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Before Meals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62028" y="1468808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us, O God, as we sit together.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food we eat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hands that made the food.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us, O God.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</p:txBody>
      </p:sp>
      <p:pic>
        <p:nvPicPr>
          <p:cNvPr id="18434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758" y="1027910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1669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38201" y="36514"/>
            <a:ext cx="10515600" cy="1325563"/>
          </a:xfrm>
        </p:spPr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The </a:t>
            </a:r>
            <a:r>
              <a:rPr lang="en-US" altLang="en-US" sz="4000" b="1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Magnificat</a:t>
            </a:r>
            <a:endParaRPr lang="en-US" altLang="en-US" sz="4000" b="1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</a:endParaRPr>
          </a:p>
        </p:txBody>
      </p:sp>
      <p:sp>
        <p:nvSpPr>
          <p:cNvPr id="2062" name="Rectangle 14"/>
          <p:cNvSpPr>
            <a:spLocks noGrp="1" noChangeArrowheads="1"/>
          </p:cNvSpPr>
          <p:nvPr>
            <p:ph type="body" idx="1"/>
          </p:nvPr>
        </p:nvSpPr>
        <p:spPr>
          <a:xfrm>
            <a:off x="1088391" y="1362077"/>
            <a:ext cx="8229600" cy="5282563"/>
          </a:xfrm>
        </p:spPr>
        <p:txBody>
          <a:bodyPr>
            <a:normAutofit lnSpcReduction="10000"/>
          </a:bodyPr>
          <a:lstStyle/>
          <a:p>
            <a:pPr>
              <a:buFontTx/>
              <a:buNone/>
            </a:pPr>
            <a:r>
              <a:rPr lang="en-US" altLang="en-US" sz="3600" dirty="0">
                <a:latin typeface="+mn-lt"/>
              </a:rPr>
              <a:t>My soul glorifies the Lord,</a:t>
            </a:r>
          </a:p>
          <a:p>
            <a:pPr>
              <a:buFontTx/>
              <a:buNone/>
            </a:pPr>
            <a:r>
              <a:rPr lang="en-US" altLang="en-US" sz="3600" dirty="0">
                <a:latin typeface="+mn-lt"/>
              </a:rPr>
              <a:t>My spirit rejoices in God, my </a:t>
            </a:r>
            <a:r>
              <a:rPr lang="en-US" altLang="en-US" sz="3600" dirty="0" err="1">
                <a:latin typeface="+mn-lt"/>
              </a:rPr>
              <a:t>Saviour</a:t>
            </a:r>
            <a:r>
              <a:rPr lang="en-US" altLang="en-US" sz="3600" dirty="0">
                <a:latin typeface="+mn-lt"/>
              </a:rPr>
              <a:t>.</a:t>
            </a:r>
          </a:p>
          <a:p>
            <a:pPr>
              <a:buFontTx/>
              <a:buNone/>
            </a:pPr>
            <a:r>
              <a:rPr lang="en-US" altLang="en-US" sz="3600" dirty="0">
                <a:latin typeface="+mn-lt"/>
              </a:rPr>
              <a:t>He looks on his servant in her loneliness;</a:t>
            </a:r>
          </a:p>
          <a:p>
            <a:pPr>
              <a:buFontTx/>
              <a:buNone/>
            </a:pPr>
            <a:r>
              <a:rPr lang="en-US" altLang="en-US" sz="3600" dirty="0">
                <a:latin typeface="+mn-lt"/>
              </a:rPr>
              <a:t>henceforth all ages will call me blessed.</a:t>
            </a:r>
          </a:p>
          <a:p>
            <a:pPr>
              <a:buFontTx/>
              <a:buNone/>
            </a:pPr>
            <a:endParaRPr lang="en-US" altLang="en-US" sz="3600" dirty="0">
              <a:latin typeface="+mn-lt"/>
            </a:endParaRPr>
          </a:p>
          <a:p>
            <a:pPr>
              <a:buFontTx/>
              <a:buNone/>
            </a:pPr>
            <a:r>
              <a:rPr lang="en-US" altLang="en-US" sz="3600" dirty="0">
                <a:latin typeface="+mn-lt"/>
              </a:rPr>
              <a:t>The Almighty works marvels for me.</a:t>
            </a:r>
          </a:p>
          <a:p>
            <a:pPr>
              <a:buFontTx/>
              <a:buNone/>
            </a:pPr>
            <a:r>
              <a:rPr lang="en-US" altLang="en-US" sz="3600" dirty="0">
                <a:latin typeface="+mn-lt"/>
              </a:rPr>
              <a:t>Holy his name!</a:t>
            </a:r>
          </a:p>
          <a:p>
            <a:pPr>
              <a:buFontTx/>
              <a:buNone/>
            </a:pPr>
            <a:r>
              <a:rPr lang="en-US" altLang="en-US" sz="3600" dirty="0">
                <a:latin typeface="+mn-lt"/>
              </a:rPr>
              <a:t>His mercy is from age to age,</a:t>
            </a:r>
          </a:p>
          <a:p>
            <a:pPr>
              <a:buFontTx/>
              <a:buNone/>
            </a:pPr>
            <a:r>
              <a:rPr lang="en-US" altLang="en-US" sz="3600" dirty="0">
                <a:latin typeface="+mn-lt"/>
              </a:rPr>
              <a:t>on those who fear him.</a:t>
            </a:r>
          </a:p>
          <a:p>
            <a:pPr>
              <a:buFontTx/>
              <a:buNone/>
            </a:pPr>
            <a:endParaRPr lang="en-US" altLang="en-US" dirty="0">
              <a:latin typeface="+mn-lt"/>
            </a:endParaRPr>
          </a:p>
        </p:txBody>
      </p:sp>
      <p:pic>
        <p:nvPicPr>
          <p:cNvPr id="13314" name="Picture 2" descr="http://www.soulshepherding.org/wp-content/uploads/2012/12/Marys-magnificat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43" r="6369"/>
          <a:stretch/>
        </p:blipFill>
        <p:spPr bwMode="auto">
          <a:xfrm flipH="1">
            <a:off x="8676640" y="2088343"/>
            <a:ext cx="3295013" cy="406052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4852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40463" y="356783"/>
            <a:ext cx="8229600" cy="6351835"/>
          </a:xfrm>
        </p:spPr>
        <p:txBody>
          <a:bodyPr>
            <a:normAutofit/>
          </a:bodyPr>
          <a:lstStyle/>
          <a:p>
            <a:pPr>
              <a:buFontTx/>
              <a:buNone/>
            </a:pPr>
            <a:r>
              <a:rPr lang="en-US" altLang="en-US" sz="3200" dirty="0">
                <a:latin typeface="+mn-lt"/>
              </a:rPr>
              <a:t>He puts forth his arm in strength</a:t>
            </a:r>
          </a:p>
          <a:p>
            <a:pPr>
              <a:buFontTx/>
              <a:buNone/>
            </a:pPr>
            <a:r>
              <a:rPr lang="en-US" altLang="en-US" sz="3200" dirty="0">
                <a:latin typeface="+mn-lt"/>
              </a:rPr>
              <a:t>and scatters the proud-hearted.</a:t>
            </a:r>
          </a:p>
          <a:p>
            <a:pPr>
              <a:buFontTx/>
              <a:buNone/>
            </a:pPr>
            <a:r>
              <a:rPr lang="en-US" altLang="en-US" sz="3200" dirty="0">
                <a:latin typeface="+mn-lt"/>
              </a:rPr>
              <a:t>He casts the mighty from their thrones</a:t>
            </a:r>
          </a:p>
          <a:p>
            <a:pPr>
              <a:buFontTx/>
              <a:buNone/>
            </a:pPr>
            <a:r>
              <a:rPr lang="en-US" altLang="en-US" sz="3200" dirty="0">
                <a:latin typeface="+mn-lt"/>
              </a:rPr>
              <a:t>and raises the lowly.</a:t>
            </a:r>
          </a:p>
          <a:p>
            <a:pPr>
              <a:buFontTx/>
              <a:buNone/>
            </a:pPr>
            <a:endParaRPr lang="en-US" altLang="en-US" sz="3200" dirty="0">
              <a:latin typeface="+mn-lt"/>
            </a:endParaRPr>
          </a:p>
          <a:p>
            <a:pPr>
              <a:buFontTx/>
              <a:buNone/>
            </a:pPr>
            <a:r>
              <a:rPr lang="en-US" altLang="en-US" sz="3200" dirty="0">
                <a:latin typeface="+mn-lt"/>
              </a:rPr>
              <a:t>He fills the starving with good things,</a:t>
            </a:r>
          </a:p>
          <a:p>
            <a:pPr>
              <a:buFontTx/>
              <a:buNone/>
            </a:pPr>
            <a:r>
              <a:rPr lang="en-US" altLang="en-US" sz="3200" dirty="0">
                <a:latin typeface="+mn-lt"/>
              </a:rPr>
              <a:t>sends the rich away empty.</a:t>
            </a:r>
          </a:p>
          <a:p>
            <a:pPr>
              <a:buFontTx/>
              <a:buNone/>
            </a:pPr>
            <a:r>
              <a:rPr lang="en-US" altLang="en-US" sz="3200" dirty="0">
                <a:latin typeface="+mn-lt"/>
              </a:rPr>
              <a:t>He protects Israel, his servant,</a:t>
            </a:r>
          </a:p>
          <a:p>
            <a:pPr>
              <a:buFontTx/>
              <a:buNone/>
            </a:pPr>
            <a:r>
              <a:rPr lang="en-US" altLang="en-US" sz="3200" dirty="0">
                <a:latin typeface="+mn-lt"/>
              </a:rPr>
              <a:t>remembering his mercy,</a:t>
            </a:r>
          </a:p>
          <a:p>
            <a:pPr>
              <a:buFontTx/>
              <a:buNone/>
            </a:pPr>
            <a:r>
              <a:rPr lang="en-US" altLang="en-US" sz="3200" dirty="0">
                <a:latin typeface="+mn-lt"/>
              </a:rPr>
              <a:t>the mercy promised to our fathers,</a:t>
            </a:r>
          </a:p>
          <a:p>
            <a:pPr>
              <a:buFontTx/>
              <a:buNone/>
            </a:pPr>
            <a:r>
              <a:rPr lang="en-US" altLang="en-US" sz="3200" dirty="0">
                <a:latin typeface="+mn-lt"/>
              </a:rPr>
              <a:t>to Abraham and his sons for ever</a:t>
            </a:r>
            <a:r>
              <a:rPr lang="en-US" altLang="en-US" sz="3200" dirty="0" smtClean="0">
                <a:latin typeface="+mn-lt"/>
              </a:rPr>
              <a:t>.  Amen.</a:t>
            </a:r>
            <a:endParaRPr lang="en-US" altLang="en-US" sz="3200" dirty="0">
              <a:latin typeface="+mn-lt"/>
            </a:endParaRPr>
          </a:p>
        </p:txBody>
      </p:sp>
      <p:pic>
        <p:nvPicPr>
          <p:cNvPr id="4" name="Picture 2" descr="http://www.soulshepherding.org/wp-content/uploads/2012/12/Marys-magnificat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43" r="6369"/>
          <a:stretch/>
        </p:blipFill>
        <p:spPr bwMode="auto">
          <a:xfrm flipH="1">
            <a:off x="8350716" y="1626616"/>
            <a:ext cx="3295013" cy="406052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2095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3879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after meals 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you, God, for the food we have eaten.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all our friends.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everything,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 God.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1600" dirty="0">
                <a:latin typeface="+mn-lt"/>
              </a:rPr>
              <a:t> </a:t>
            </a:r>
          </a:p>
        </p:txBody>
      </p:sp>
      <p:pic>
        <p:nvPicPr>
          <p:cNvPr id="5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9394" y="2186753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9249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Prayer to the </a:t>
            </a:r>
            <a:b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</a:br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Guardian Angel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1992313" y="2205042"/>
            <a:ext cx="8229600" cy="2549525"/>
          </a:xfrm>
        </p:spPr>
        <p:txBody>
          <a:bodyPr>
            <a:normAutofit fontScale="77500" lnSpcReduction="20000"/>
          </a:bodyPr>
          <a:lstStyle/>
          <a:p>
            <a:pPr>
              <a:buFontTx/>
              <a:buNone/>
            </a:pPr>
            <a:r>
              <a:rPr lang="en-US" altLang="en-US" sz="3600" dirty="0">
                <a:latin typeface="+mn-lt"/>
              </a:rPr>
              <a:t>Angel sent by God to guide me,</a:t>
            </a:r>
          </a:p>
          <a:p>
            <a:pPr>
              <a:buFontTx/>
              <a:buNone/>
            </a:pPr>
            <a:endParaRPr lang="en-US" altLang="en-US" sz="1600" dirty="0">
              <a:latin typeface="+mn-lt"/>
            </a:endParaRPr>
          </a:p>
          <a:p>
            <a:pPr>
              <a:buFontTx/>
              <a:buNone/>
            </a:pPr>
            <a:r>
              <a:rPr lang="en-US" altLang="en-US" sz="3600" dirty="0">
                <a:latin typeface="+mn-lt"/>
              </a:rPr>
              <a:t>be my light and walk beside me;</a:t>
            </a:r>
          </a:p>
          <a:p>
            <a:pPr>
              <a:buFontTx/>
              <a:buNone/>
            </a:pPr>
            <a:endParaRPr lang="en-US" altLang="en-US" sz="1600" dirty="0">
              <a:latin typeface="+mn-lt"/>
            </a:endParaRPr>
          </a:p>
          <a:p>
            <a:pPr>
              <a:buFontTx/>
              <a:buNone/>
            </a:pPr>
            <a:r>
              <a:rPr lang="en-US" altLang="en-US" sz="3600" dirty="0">
                <a:latin typeface="+mn-lt"/>
              </a:rPr>
              <a:t>be my guardian and protect me;</a:t>
            </a:r>
          </a:p>
          <a:p>
            <a:pPr>
              <a:buFontTx/>
              <a:buNone/>
            </a:pPr>
            <a:endParaRPr lang="en-US" altLang="en-US" sz="1600" dirty="0">
              <a:latin typeface="+mn-lt"/>
            </a:endParaRPr>
          </a:p>
          <a:p>
            <a:pPr>
              <a:buFontTx/>
              <a:buNone/>
            </a:pPr>
            <a:r>
              <a:rPr lang="en-US" altLang="en-US" sz="3600" dirty="0">
                <a:latin typeface="+mn-lt"/>
              </a:rPr>
              <a:t>on the paths of life direct me. </a:t>
            </a:r>
          </a:p>
        </p:txBody>
      </p:sp>
      <p:pic>
        <p:nvPicPr>
          <p:cNvPr id="9218" name="Picture 2" descr="https://i.pinimg.com/originals/2b/0a/78/2b0a782fb2bc197bade6cffadff15ef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046720" y="494586"/>
            <a:ext cx="3220719" cy="5591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4122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6495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Prayer at the end of the day</a:t>
            </a:r>
            <a:b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</a:br>
            <a:endParaRPr lang="en-US" altLang="en-US" sz="4000" b="1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God our Father, I come to say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your love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my family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all the friends you give to me.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Guard me in the dark of night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in the morning send your light.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6" name="Picture 2" descr="http://weclipart.com/gimg/F2C5294799F05F16/miracle-clipart-prayer-clipart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6215" y="2963499"/>
            <a:ext cx="1905000" cy="2257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www.quia.com/files/quia/users/karenmr/clocks/nclock-03-30_33804_sm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3055" y="834102"/>
            <a:ext cx="1329055" cy="1329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846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Glory Be</a:t>
            </a:r>
            <a:r>
              <a:rPr lang="en-US" altLang="en-US" sz="4000" b="1" u="sng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/>
            </a:r>
            <a:br>
              <a:rPr lang="en-US" altLang="en-US" sz="4000" b="1" u="sng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</a:br>
            <a:endParaRPr lang="en-US" altLang="en-US" sz="4000" b="1" u="sng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908055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Glory be to the </a:t>
            </a:r>
            <a:r>
              <a:rPr lang="en-US" altLang="en-US" sz="3600" dirty="0" smtClean="0">
                <a:latin typeface="+mn-lt"/>
              </a:rPr>
              <a:t>Father,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and </a:t>
            </a:r>
            <a:r>
              <a:rPr lang="en-US" altLang="en-US" sz="3600" dirty="0">
                <a:latin typeface="+mn-lt"/>
              </a:rPr>
              <a:t>to the </a:t>
            </a:r>
            <a:r>
              <a:rPr lang="en-US" altLang="en-US" sz="3600" dirty="0" smtClean="0">
                <a:latin typeface="+mn-lt"/>
              </a:rPr>
              <a:t>Son,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and </a:t>
            </a:r>
            <a:r>
              <a:rPr lang="en-US" altLang="en-US" sz="3600" dirty="0">
                <a:latin typeface="+mn-lt"/>
              </a:rPr>
              <a:t>to the Holy Spirit</a:t>
            </a:r>
            <a:r>
              <a:rPr lang="en-US" altLang="en-US" sz="3600" dirty="0" smtClean="0">
                <a:latin typeface="+mn-lt"/>
              </a:rPr>
              <a:t>,</a:t>
            </a:r>
            <a:endParaRPr lang="en-US" altLang="en-US" sz="3600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as it was in the </a:t>
            </a:r>
            <a:r>
              <a:rPr lang="en-US" altLang="en-US" sz="3600" dirty="0" smtClean="0">
                <a:latin typeface="+mn-lt"/>
              </a:rPr>
              <a:t>beginning,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</a:t>
            </a:r>
            <a:r>
              <a:rPr lang="en-US" altLang="en-US" sz="3600" dirty="0" smtClean="0">
                <a:latin typeface="+mn-lt"/>
              </a:rPr>
              <a:t>s </a:t>
            </a:r>
            <a:r>
              <a:rPr lang="en-US" altLang="en-US" sz="3600" dirty="0">
                <a:latin typeface="+mn-lt"/>
              </a:rPr>
              <a:t>now, and ever shall </a:t>
            </a:r>
            <a:r>
              <a:rPr lang="en-US" altLang="en-US" sz="3600" dirty="0" smtClean="0">
                <a:latin typeface="+mn-lt"/>
              </a:rPr>
              <a:t>be,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world </a:t>
            </a:r>
            <a:r>
              <a:rPr lang="en-US" altLang="en-US" sz="3600" dirty="0">
                <a:latin typeface="+mn-lt"/>
              </a:rPr>
              <a:t>without end.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dirty="0">
                <a:latin typeface="+mn-lt"/>
              </a:rPr>
              <a:t>.  </a:t>
            </a:r>
          </a:p>
        </p:txBody>
      </p:sp>
      <p:pic>
        <p:nvPicPr>
          <p:cNvPr id="2050" name="Picture 2" descr="https://i.pinimg.com/originals/4a/55/db/4a55db0fbb2ba0416145f5e3ec8a6cd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9109" y="1137920"/>
            <a:ext cx="3395507" cy="3395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073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609" y="112266"/>
            <a:ext cx="2028825" cy="22479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5136" y="1420427"/>
            <a:ext cx="6701458" cy="3000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11410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9591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Morning Prayer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Father </a:t>
            </a:r>
            <a:r>
              <a:rPr lang="en-US" altLang="en-US" sz="3600" dirty="0">
                <a:latin typeface="+mn-lt"/>
              </a:rPr>
              <a:t>in heaven, you love me,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you are with me night and 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 want to love you always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in all I do and say.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I’ll try to please you, Father,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me through the day.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8" name="Picture 4" descr="http://passage.org.uk/wp-content/uploads/2016/09/Sunshine-clip-art-free-clipar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335" y="805977"/>
            <a:ext cx="3810000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4138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9327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Before Meals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62028" y="1468808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us, O God, as we sit together.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food we eat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hands that made the food.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us, O God.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</p:txBody>
      </p:sp>
      <p:pic>
        <p:nvPicPr>
          <p:cNvPr id="18434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758" y="1027910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6803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 smtClean="0"/>
              <a:t>Diocesan Prayer for Vocations</a:t>
            </a:r>
            <a:endParaRPr lang="en-GB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Lord Jesus, send labourers into your harvest.</a:t>
            </a:r>
          </a:p>
          <a:p>
            <a:pPr marL="0" indent="0">
              <a:buNone/>
            </a:pPr>
            <a:r>
              <a:rPr lang="en-GB" dirty="0" smtClean="0"/>
              <a:t>Inspire, in the hearts of your people,</a:t>
            </a:r>
          </a:p>
          <a:p>
            <a:pPr marL="0" indent="0">
              <a:buNone/>
            </a:pPr>
            <a:r>
              <a:rPr lang="en-GB" dirty="0"/>
              <a:t>v</a:t>
            </a:r>
            <a:r>
              <a:rPr lang="en-GB" dirty="0" smtClean="0"/>
              <a:t>ocations to the priesthood and religious life.</a:t>
            </a:r>
            <a:r>
              <a:rPr lang="en-GB" dirty="0"/>
              <a:t>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Bless </a:t>
            </a:r>
            <a:r>
              <a:rPr lang="en-GB" dirty="0"/>
              <a:t>our families with a spirit of generosity</a:t>
            </a:r>
            <a:r>
              <a:rPr lang="en-GB" dirty="0" smtClean="0"/>
              <a:t>.</a:t>
            </a:r>
          </a:p>
          <a:p>
            <a:pPr marL="0" indent="0">
              <a:buNone/>
            </a:pPr>
            <a:r>
              <a:rPr lang="en-GB" dirty="0" smtClean="0"/>
              <a:t>May those whom you call to the priesthood and religious life</a:t>
            </a:r>
          </a:p>
          <a:p>
            <a:pPr marL="0" indent="0">
              <a:buNone/>
            </a:pPr>
            <a:r>
              <a:rPr lang="en-GB" dirty="0" smtClean="0"/>
              <a:t>have the courage to give themselves to your Church</a:t>
            </a:r>
          </a:p>
          <a:p>
            <a:pPr marL="0" indent="0">
              <a:buNone/>
            </a:pPr>
            <a:r>
              <a:rPr lang="en-GB" dirty="0"/>
              <a:t>a</a:t>
            </a:r>
            <a:r>
              <a:rPr lang="en-GB" dirty="0" smtClean="0"/>
              <a:t>s co-operators in your work.</a:t>
            </a:r>
          </a:p>
          <a:p>
            <a:pPr marL="0" indent="0">
              <a:buNone/>
            </a:pPr>
            <a:r>
              <a:rPr lang="en-GB" dirty="0" smtClean="0"/>
              <a:t>St. John </a:t>
            </a:r>
            <a:r>
              <a:rPr lang="en-GB" dirty="0" err="1" smtClean="0"/>
              <a:t>Vianney</a:t>
            </a:r>
            <a:r>
              <a:rPr lang="en-GB" dirty="0" smtClean="0"/>
              <a:t>: Pray for us</a:t>
            </a:r>
            <a:endParaRPr lang="en-GB" dirty="0"/>
          </a:p>
        </p:txBody>
      </p:sp>
      <p:pic>
        <p:nvPicPr>
          <p:cNvPr id="3074" name="Picture 2" descr="https://i.pinimg.com/564x/91/0d/db/910ddb61dfcc502b8bdcd69522f32e57--romans--catholic-churches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3440" y="4185920"/>
            <a:ext cx="2775850" cy="2672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979337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0523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after meals 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you, God, for the food we have eaten.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all our friends.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everything,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 God.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1600" dirty="0">
                <a:latin typeface="+mn-lt"/>
              </a:rPr>
              <a:t> </a:t>
            </a:r>
          </a:p>
        </p:txBody>
      </p:sp>
      <p:pic>
        <p:nvPicPr>
          <p:cNvPr id="5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9394" y="2186753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3257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0601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Prayer at the end of the day</a:t>
            </a:r>
            <a:b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</a:br>
            <a:endParaRPr lang="en-US" altLang="en-US" sz="4000" b="1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God our Father, I come to say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your love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my family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all the friends you give to me.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Guard me in the dark of night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in the morning send your light.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6" name="Picture 2" descr="http://weclipart.com/gimg/F2C5294799F05F16/miracle-clipart-prayer-clipart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6215" y="2963499"/>
            <a:ext cx="1905000" cy="2257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www.quia.com/files/quia/users/karenmr/clocks/nclock-03-30_33804_sm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3055" y="834102"/>
            <a:ext cx="1329055" cy="1329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4292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Prayer to the </a:t>
            </a:r>
            <a:b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</a:br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Guardian Angel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1992313" y="2205042"/>
            <a:ext cx="8229600" cy="2549525"/>
          </a:xfrm>
        </p:spPr>
        <p:txBody>
          <a:bodyPr>
            <a:normAutofit fontScale="77500" lnSpcReduction="20000"/>
          </a:bodyPr>
          <a:lstStyle/>
          <a:p>
            <a:pPr>
              <a:buFontTx/>
              <a:buNone/>
            </a:pPr>
            <a:r>
              <a:rPr lang="en-US" altLang="en-US" sz="3600" dirty="0">
                <a:latin typeface="+mn-lt"/>
              </a:rPr>
              <a:t>Angel sent by God to guide me,</a:t>
            </a:r>
          </a:p>
          <a:p>
            <a:pPr>
              <a:buFontTx/>
              <a:buNone/>
            </a:pPr>
            <a:endParaRPr lang="en-US" altLang="en-US" sz="1600" dirty="0">
              <a:latin typeface="+mn-lt"/>
            </a:endParaRPr>
          </a:p>
          <a:p>
            <a:pPr>
              <a:buFontTx/>
              <a:buNone/>
            </a:pPr>
            <a:r>
              <a:rPr lang="en-US" altLang="en-US" sz="3600" dirty="0">
                <a:latin typeface="+mn-lt"/>
              </a:rPr>
              <a:t>be my light and walk beside me;</a:t>
            </a:r>
          </a:p>
          <a:p>
            <a:pPr>
              <a:buFontTx/>
              <a:buNone/>
            </a:pPr>
            <a:endParaRPr lang="en-US" altLang="en-US" sz="1600" dirty="0">
              <a:latin typeface="+mn-lt"/>
            </a:endParaRPr>
          </a:p>
          <a:p>
            <a:pPr>
              <a:buFontTx/>
              <a:buNone/>
            </a:pPr>
            <a:r>
              <a:rPr lang="en-US" altLang="en-US" sz="3600" dirty="0">
                <a:latin typeface="+mn-lt"/>
              </a:rPr>
              <a:t>be my guardian and protect me;</a:t>
            </a:r>
          </a:p>
          <a:p>
            <a:pPr>
              <a:buFontTx/>
              <a:buNone/>
            </a:pPr>
            <a:endParaRPr lang="en-US" altLang="en-US" sz="1600" dirty="0">
              <a:latin typeface="+mn-lt"/>
            </a:endParaRPr>
          </a:p>
          <a:p>
            <a:pPr>
              <a:buFontTx/>
              <a:buNone/>
            </a:pPr>
            <a:r>
              <a:rPr lang="en-US" altLang="en-US" sz="3600" dirty="0">
                <a:latin typeface="+mn-lt"/>
              </a:rPr>
              <a:t>on the paths of life direct me. </a:t>
            </a:r>
          </a:p>
        </p:txBody>
      </p:sp>
      <p:pic>
        <p:nvPicPr>
          <p:cNvPr id="9218" name="Picture 2" descr="https://i.pinimg.com/originals/2b/0a/78/2b0a782fb2bc197bade6cffadff15ef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046720" y="494586"/>
            <a:ext cx="3220719" cy="5591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8687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609" y="112266"/>
            <a:ext cx="2028825" cy="22479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7365" y="1562470"/>
            <a:ext cx="5814399" cy="2764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32538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4986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Morning Prayer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Father </a:t>
            </a:r>
            <a:r>
              <a:rPr lang="en-US" altLang="en-US" sz="3600" dirty="0">
                <a:latin typeface="+mn-lt"/>
              </a:rPr>
              <a:t>in heaven, you love me,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you are with me night and 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 want to love you always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in all I do and say.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I’ll try to please you, Father,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me through the day.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8" name="Picture 4" descr="http://passage.org.uk/wp-content/uploads/2016/09/Sunshine-clip-art-free-clipar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335" y="805977"/>
            <a:ext cx="3810000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5547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9297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Before Meals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62028" y="1468808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us, O God, as we sit together.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food we eat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hands that made the food.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us, O God.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</p:txBody>
      </p:sp>
      <p:pic>
        <p:nvPicPr>
          <p:cNvPr id="18434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758" y="1027910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8318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56899"/>
            <a:ext cx="10515600" cy="1325563"/>
          </a:xfrm>
        </p:spPr>
        <p:txBody>
          <a:bodyPr>
            <a:normAutofit/>
          </a:bodyPr>
          <a:lstStyle/>
          <a:p>
            <a:r>
              <a:rPr lang="en-GB" sz="4000" b="1" dirty="0" smtClean="0"/>
              <a:t>Hail </a:t>
            </a:r>
            <a:r>
              <a:rPr lang="en-GB" sz="4000" b="1" dirty="0"/>
              <a:t>H</a:t>
            </a:r>
            <a:r>
              <a:rPr lang="en-GB" sz="4000" b="1" dirty="0" smtClean="0"/>
              <a:t>oly Queen (Salve Regina)</a:t>
            </a:r>
            <a:endParaRPr lang="en-GB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45606" y="1146616"/>
            <a:ext cx="10515600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3600" dirty="0"/>
              <a:t>Hail, Holy Queen, Mother of </a:t>
            </a:r>
            <a:r>
              <a:rPr lang="en-GB" sz="3600" dirty="0" smtClean="0"/>
              <a:t>Mercy;</a:t>
            </a:r>
            <a:r>
              <a:rPr lang="en-GB" sz="3600" dirty="0"/>
              <a:t> </a:t>
            </a:r>
            <a:br>
              <a:rPr lang="en-GB" sz="3600" dirty="0"/>
            </a:br>
            <a:r>
              <a:rPr lang="en-GB" sz="3600" dirty="0" smtClean="0"/>
              <a:t>Hail, </a:t>
            </a:r>
            <a:r>
              <a:rPr lang="en-GB" sz="3600" dirty="0"/>
              <a:t>our life, our sweetness and our hope! </a:t>
            </a:r>
            <a:br>
              <a:rPr lang="en-GB" sz="3600" dirty="0"/>
            </a:br>
            <a:r>
              <a:rPr lang="en-GB" sz="3600" dirty="0"/>
              <a:t>To thee do we cry, poor banished children of Eve. </a:t>
            </a:r>
            <a:br>
              <a:rPr lang="en-GB" sz="3600" dirty="0"/>
            </a:br>
            <a:r>
              <a:rPr lang="en-GB" sz="3600" dirty="0"/>
              <a:t>To thee do we send up our sighs, </a:t>
            </a:r>
            <a:br>
              <a:rPr lang="en-GB" sz="3600" dirty="0"/>
            </a:br>
            <a:r>
              <a:rPr lang="en-GB" sz="3600" dirty="0"/>
              <a:t>mourning and weeping in this valley of tears! </a:t>
            </a:r>
            <a:br>
              <a:rPr lang="en-GB" sz="3600" dirty="0"/>
            </a:br>
            <a:r>
              <a:rPr lang="en-GB" sz="3600" dirty="0"/>
              <a:t>Turn, then, most gracious Advocate, </a:t>
            </a:r>
            <a:br>
              <a:rPr lang="en-GB" sz="3600" dirty="0"/>
            </a:br>
            <a:r>
              <a:rPr lang="en-GB" sz="3600" dirty="0"/>
              <a:t>thine eyes of mercy toward us, </a:t>
            </a:r>
            <a:br>
              <a:rPr lang="en-GB" sz="3600" dirty="0"/>
            </a:br>
            <a:r>
              <a:rPr lang="en-GB" sz="3600" dirty="0"/>
              <a:t>and after this, our exile, </a:t>
            </a:r>
            <a:br>
              <a:rPr lang="en-GB" sz="3600" dirty="0"/>
            </a:br>
            <a:r>
              <a:rPr lang="en-GB" sz="3600" dirty="0"/>
              <a:t>show unto us the blessed fruit of thy womb, Jesus. </a:t>
            </a:r>
            <a:br>
              <a:rPr lang="en-GB" sz="3600" dirty="0"/>
            </a:br>
            <a:r>
              <a:rPr lang="en-GB" sz="3600" dirty="0"/>
              <a:t>O clement, O loving, </a:t>
            </a:r>
            <a:br>
              <a:rPr lang="en-GB" sz="3600" dirty="0"/>
            </a:br>
            <a:r>
              <a:rPr lang="en-GB" sz="3600" dirty="0"/>
              <a:t>O sweet Virgin Mary.</a:t>
            </a:r>
          </a:p>
        </p:txBody>
      </p:sp>
      <p:pic>
        <p:nvPicPr>
          <p:cNvPr id="5" name="Picture 2" descr="http://chicagomonk.org/wp-content/uploads/2017/02/ee93fe367b14fb333370a848c929c3b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4613" y="170514"/>
            <a:ext cx="1916318" cy="230166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483288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5284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after meals 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you, God, for the food we have eaten.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all our friends.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everything,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 God.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1600" dirty="0">
                <a:latin typeface="+mn-lt"/>
              </a:rPr>
              <a:t> </a:t>
            </a:r>
          </a:p>
        </p:txBody>
      </p:sp>
      <p:pic>
        <p:nvPicPr>
          <p:cNvPr id="5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9394" y="2186753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444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 smtClean="0"/>
              <a:t>Prayer of St. Francis</a:t>
            </a:r>
            <a:endParaRPr lang="en-GB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84960"/>
            <a:ext cx="10515600" cy="52730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/>
              <a:t>Lord, make me an instrument of your peace:</a:t>
            </a:r>
            <a:r>
              <a:rPr lang="en-GB" sz="3600" dirty="0" smtClean="0"/>
              <a:t/>
            </a:r>
            <a:br>
              <a:rPr lang="en-GB" sz="3600" dirty="0" smtClean="0"/>
            </a:br>
            <a:r>
              <a:rPr lang="en-GB" sz="3600" dirty="0"/>
              <a:t>where there is hatred, let me sow love;</a:t>
            </a:r>
            <a:r>
              <a:rPr lang="en-GB" sz="3600" dirty="0" smtClean="0"/>
              <a:t/>
            </a:r>
            <a:br>
              <a:rPr lang="en-GB" sz="3600" dirty="0" smtClean="0"/>
            </a:br>
            <a:r>
              <a:rPr lang="en-GB" sz="3600" dirty="0"/>
              <a:t>where there is injury, pardon;</a:t>
            </a:r>
            <a:r>
              <a:rPr lang="en-GB" sz="3600" dirty="0" smtClean="0"/>
              <a:t/>
            </a:r>
            <a:br>
              <a:rPr lang="en-GB" sz="3600" dirty="0" smtClean="0"/>
            </a:br>
            <a:r>
              <a:rPr lang="en-GB" sz="3600" dirty="0"/>
              <a:t>where there is doubt, faith;</a:t>
            </a:r>
            <a:r>
              <a:rPr lang="en-GB" sz="3600" dirty="0" smtClean="0"/>
              <a:t/>
            </a:r>
            <a:br>
              <a:rPr lang="en-GB" sz="3600" dirty="0" smtClean="0"/>
            </a:br>
            <a:r>
              <a:rPr lang="en-GB" sz="3600" dirty="0"/>
              <a:t>where there is despair, hope;</a:t>
            </a:r>
            <a:r>
              <a:rPr lang="en-GB" sz="3600" dirty="0" smtClean="0"/>
              <a:t/>
            </a:r>
            <a:br>
              <a:rPr lang="en-GB" sz="3600" dirty="0" smtClean="0"/>
            </a:br>
            <a:r>
              <a:rPr lang="en-GB" sz="3600" dirty="0"/>
              <a:t>where there is darkness, light;</a:t>
            </a:r>
            <a:r>
              <a:rPr lang="en-GB" sz="3600" dirty="0" smtClean="0"/>
              <a:t/>
            </a:r>
            <a:br>
              <a:rPr lang="en-GB" sz="3600" dirty="0" smtClean="0"/>
            </a:br>
            <a:r>
              <a:rPr lang="en-GB" sz="3600" dirty="0"/>
              <a:t>where there is sadness, joy. </a:t>
            </a:r>
            <a:r>
              <a:rPr lang="en-GB" sz="3600" dirty="0" smtClean="0"/>
              <a:t/>
            </a:r>
            <a:br>
              <a:rPr lang="en-GB" sz="3600" dirty="0" smtClean="0"/>
            </a:b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993867" y="2499359"/>
            <a:ext cx="3774028" cy="3756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4266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985520"/>
            <a:ext cx="10515600" cy="5191443"/>
          </a:xfrm>
        </p:spPr>
        <p:txBody>
          <a:bodyPr/>
          <a:lstStyle/>
          <a:p>
            <a:pPr marL="0" indent="0">
              <a:buNone/>
            </a:pPr>
            <a:r>
              <a:rPr lang="en-GB" sz="3600" dirty="0" smtClean="0"/>
              <a:t>O divine Master, grant that I may not so much seek</a:t>
            </a:r>
            <a:br>
              <a:rPr lang="en-GB" sz="3600" dirty="0" smtClean="0"/>
            </a:br>
            <a:r>
              <a:rPr lang="en-GB" sz="3600" dirty="0" smtClean="0"/>
              <a:t>to be consoled as to console,</a:t>
            </a:r>
            <a:br>
              <a:rPr lang="en-GB" sz="3600" dirty="0" smtClean="0"/>
            </a:br>
            <a:r>
              <a:rPr lang="en-GB" sz="3600" dirty="0" smtClean="0"/>
              <a:t>to be understood as to understand,</a:t>
            </a:r>
            <a:br>
              <a:rPr lang="en-GB" sz="3600" dirty="0" smtClean="0"/>
            </a:br>
            <a:r>
              <a:rPr lang="en-GB" sz="3600" dirty="0" smtClean="0"/>
              <a:t>to be loved as to love.</a:t>
            </a:r>
            <a:br>
              <a:rPr lang="en-GB" sz="3600" dirty="0" smtClean="0"/>
            </a:br>
            <a:r>
              <a:rPr lang="en-GB" sz="3600" dirty="0" smtClean="0"/>
              <a:t>For it is in giving that we receive, </a:t>
            </a:r>
            <a:br>
              <a:rPr lang="en-GB" sz="3600" dirty="0" smtClean="0"/>
            </a:br>
            <a:r>
              <a:rPr lang="en-GB" sz="3600" dirty="0" smtClean="0"/>
              <a:t>it is in pardoning that we are pardoned, </a:t>
            </a:r>
            <a:br>
              <a:rPr lang="en-GB" sz="3600" dirty="0" smtClean="0"/>
            </a:br>
            <a:r>
              <a:rPr lang="en-GB" sz="3600" dirty="0" smtClean="0"/>
              <a:t>and it is in dying that we are born to eternal life.</a:t>
            </a:r>
            <a:br>
              <a:rPr lang="en-GB" sz="3600" dirty="0" smtClean="0"/>
            </a:br>
            <a:r>
              <a:rPr lang="en-GB" sz="3600" dirty="0" smtClean="0"/>
              <a:t>Amen.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627101" y="4124960"/>
            <a:ext cx="2140793" cy="2130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1074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2227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Prayer at the end of the day</a:t>
            </a:r>
            <a:b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</a:br>
            <a:endParaRPr lang="en-US" altLang="en-US" sz="4000" b="1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God our Father, I come to say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your love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my family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all the friends you give to me.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Guard me in the dark of night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in the morning send your light.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6" name="Picture 2" descr="http://weclipart.com/gimg/F2C5294799F05F16/miracle-clipart-prayer-clipart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6215" y="2963499"/>
            <a:ext cx="1905000" cy="2257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www.quia.com/files/quia/users/karenmr/clocks/nclock-03-30_33804_sm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3055" y="834102"/>
            <a:ext cx="1329055" cy="1329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7823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609" y="112266"/>
            <a:ext cx="2028825" cy="22479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0249" y="1146249"/>
            <a:ext cx="6161102" cy="3322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82038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6935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Morning Prayer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Father </a:t>
            </a:r>
            <a:r>
              <a:rPr lang="en-US" altLang="en-US" sz="3600" dirty="0">
                <a:latin typeface="+mn-lt"/>
              </a:rPr>
              <a:t>in heaven, you love me,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you are with me night and 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 want to love you always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in all I do and say.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I’ll try to please you, Father,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me through the day.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8" name="Picture 4" descr="http://passage.org.uk/wp-content/uploads/2016/09/Sunshine-clip-art-free-clipar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335" y="805977"/>
            <a:ext cx="3810000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6380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72089"/>
            <a:ext cx="10515600" cy="1325563"/>
          </a:xfrm>
        </p:spPr>
        <p:txBody>
          <a:bodyPr>
            <a:normAutofit/>
          </a:bodyPr>
          <a:lstStyle/>
          <a:p>
            <a:r>
              <a:rPr lang="en-GB" sz="4000" b="1" dirty="0" smtClean="0"/>
              <a:t>Prayer of St. Richard of Chichester</a:t>
            </a:r>
            <a:endParaRPr lang="en-GB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36040" y="1114425"/>
            <a:ext cx="10515600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3600" dirty="0" smtClean="0"/>
              <a:t>Day by day,</a:t>
            </a:r>
          </a:p>
          <a:p>
            <a:pPr marL="0" indent="0">
              <a:buNone/>
            </a:pPr>
            <a:r>
              <a:rPr lang="en-GB" sz="3600" dirty="0" smtClean="0"/>
              <a:t>O dear Lord,</a:t>
            </a:r>
          </a:p>
          <a:p>
            <a:pPr marL="0" indent="0">
              <a:buNone/>
            </a:pPr>
            <a:r>
              <a:rPr lang="en-GB" sz="3600" dirty="0"/>
              <a:t>t</a:t>
            </a:r>
            <a:r>
              <a:rPr lang="en-GB" sz="3600" dirty="0" smtClean="0"/>
              <a:t>hree things I pray:</a:t>
            </a:r>
          </a:p>
          <a:p>
            <a:pPr marL="0" indent="0">
              <a:buNone/>
            </a:pPr>
            <a:r>
              <a:rPr lang="en-GB" sz="3600" dirty="0"/>
              <a:t>t</a:t>
            </a:r>
            <a:r>
              <a:rPr lang="en-GB" sz="3600" dirty="0" smtClean="0"/>
              <a:t>o see you more clearly,</a:t>
            </a:r>
          </a:p>
          <a:p>
            <a:pPr marL="0" indent="0">
              <a:buNone/>
            </a:pPr>
            <a:r>
              <a:rPr lang="en-GB" sz="3600" dirty="0"/>
              <a:t>l</a:t>
            </a:r>
            <a:r>
              <a:rPr lang="en-GB" sz="3600" dirty="0" smtClean="0"/>
              <a:t>ove you more dearly,</a:t>
            </a:r>
          </a:p>
          <a:p>
            <a:pPr marL="0" indent="0">
              <a:buNone/>
            </a:pPr>
            <a:r>
              <a:rPr lang="en-GB" sz="3600" dirty="0" smtClean="0"/>
              <a:t>follow you more nearly,</a:t>
            </a:r>
          </a:p>
          <a:p>
            <a:pPr marL="0" indent="0">
              <a:buNone/>
            </a:pPr>
            <a:r>
              <a:rPr lang="en-GB" sz="3600" dirty="0" smtClean="0"/>
              <a:t>day by day,</a:t>
            </a:r>
          </a:p>
          <a:p>
            <a:pPr marL="0" indent="0">
              <a:buNone/>
            </a:pPr>
            <a:r>
              <a:rPr lang="en-GB" sz="3600" dirty="0"/>
              <a:t>b</a:t>
            </a:r>
            <a:r>
              <a:rPr lang="en-GB" sz="3600" dirty="0" smtClean="0"/>
              <a:t>y day, by day.</a:t>
            </a:r>
          </a:p>
          <a:p>
            <a:pPr marL="0" indent="0">
              <a:buNone/>
            </a:pPr>
            <a:r>
              <a:rPr lang="en-GB" sz="3600" dirty="0" smtClean="0"/>
              <a:t>Amen.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22747747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7738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Before Meals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62028" y="1468808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us, O God, as we sit together.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food we eat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hands that made the food.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us, O God.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</p:txBody>
      </p:sp>
      <p:pic>
        <p:nvPicPr>
          <p:cNvPr id="18434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758" y="1027910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3183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8387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after meals 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you, God, for the food we have eaten.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all our friends.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everything,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 God.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1600" dirty="0">
                <a:latin typeface="+mn-lt"/>
              </a:rPr>
              <a:t> </a:t>
            </a:r>
          </a:p>
        </p:txBody>
      </p:sp>
      <p:pic>
        <p:nvPicPr>
          <p:cNvPr id="5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9394" y="2186753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0431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 smtClean="0"/>
              <a:t>Act of Love</a:t>
            </a:r>
            <a:endParaRPr lang="en-GB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84960"/>
            <a:ext cx="10515600" cy="48768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3600" dirty="0" smtClean="0"/>
              <a:t>O my God, I love you with my whole heart</a:t>
            </a:r>
          </a:p>
          <a:p>
            <a:pPr marL="0" indent="0">
              <a:buNone/>
            </a:pPr>
            <a:r>
              <a:rPr lang="en-GB" sz="3600" dirty="0" smtClean="0"/>
              <a:t>and above all things</a:t>
            </a:r>
          </a:p>
          <a:p>
            <a:pPr marL="0" indent="0">
              <a:buNone/>
            </a:pPr>
            <a:r>
              <a:rPr lang="en-GB" sz="3600" dirty="0"/>
              <a:t>b</a:t>
            </a:r>
            <a:r>
              <a:rPr lang="en-GB" sz="3600" dirty="0" smtClean="0"/>
              <a:t>ecause you are infinitely good and perfect,</a:t>
            </a:r>
          </a:p>
          <a:p>
            <a:pPr marL="0" indent="0">
              <a:buNone/>
            </a:pPr>
            <a:r>
              <a:rPr lang="en-GB" sz="3600" dirty="0"/>
              <a:t>a</a:t>
            </a:r>
            <a:r>
              <a:rPr lang="en-GB" sz="3600" dirty="0" smtClean="0"/>
              <a:t>nd I love my neighbour as myself</a:t>
            </a:r>
          </a:p>
          <a:p>
            <a:pPr marL="0" indent="0">
              <a:buNone/>
            </a:pPr>
            <a:r>
              <a:rPr lang="en-GB" sz="3600" dirty="0"/>
              <a:t>f</a:t>
            </a:r>
            <a:r>
              <a:rPr lang="en-GB" sz="3600" dirty="0" smtClean="0"/>
              <a:t>or love of you.</a:t>
            </a:r>
          </a:p>
          <a:p>
            <a:pPr marL="0" indent="0">
              <a:buNone/>
            </a:pPr>
            <a:r>
              <a:rPr lang="en-GB" sz="3600" dirty="0" smtClean="0"/>
              <a:t>Grant that I may love you more and more in this life,</a:t>
            </a:r>
          </a:p>
          <a:p>
            <a:pPr marL="0" indent="0">
              <a:buNone/>
            </a:pPr>
            <a:r>
              <a:rPr lang="en-GB" sz="3600" dirty="0"/>
              <a:t>a</a:t>
            </a:r>
            <a:r>
              <a:rPr lang="en-GB" sz="3600" dirty="0" smtClean="0"/>
              <a:t>nd in the next for all eternity.</a:t>
            </a:r>
          </a:p>
          <a:p>
            <a:pPr marL="0" indent="0">
              <a:buNone/>
            </a:pPr>
            <a:r>
              <a:rPr lang="en-GB" sz="3600" dirty="0" smtClean="0"/>
              <a:t>Amen. </a:t>
            </a:r>
            <a:endParaRPr lang="en-GB" sz="36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57210" y="5214855"/>
            <a:ext cx="3435350" cy="1246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090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0769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Prayer at the end of the day</a:t>
            </a:r>
            <a:b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</a:br>
            <a:endParaRPr lang="en-US" altLang="en-US" sz="4000" b="1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God our Father, I come to say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your love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my family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all the friends you give to me.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Guard me in the dark of night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in the morning send your light.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6" name="Picture 2" descr="http://weclipart.com/gimg/F2C5294799F05F16/miracle-clipart-prayer-clipart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6215" y="2963499"/>
            <a:ext cx="1905000" cy="2257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www.quia.com/files/quia/users/karenmr/clocks/nclock-03-30_33804_sm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3055" y="834102"/>
            <a:ext cx="1329055" cy="1329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1569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Gill Sans MT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677</TotalTime>
  <Words>2352</Words>
  <Application>Microsoft Office PowerPoint</Application>
  <PresentationFormat>Widescreen</PresentationFormat>
  <Paragraphs>497</Paragraphs>
  <Slides>58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58</vt:i4>
      </vt:variant>
    </vt:vector>
  </HeadingPairs>
  <TitlesOfParts>
    <vt:vector size="63" baseType="lpstr">
      <vt:lpstr>Arial</vt:lpstr>
      <vt:lpstr>Calibri</vt:lpstr>
      <vt:lpstr>Gill Sans MT</vt:lpstr>
      <vt:lpstr>Lucida Calligraphy</vt:lpstr>
      <vt:lpstr>Office Theme</vt:lpstr>
      <vt:lpstr>PowerPoint Presentation</vt:lpstr>
      <vt:lpstr>Sign of the Cross</vt:lpstr>
      <vt:lpstr>Morning Prayer </vt:lpstr>
      <vt:lpstr>Regina Caeli</vt:lpstr>
      <vt:lpstr>Sign of the Cross</vt:lpstr>
      <vt:lpstr>Grace Before Meals </vt:lpstr>
      <vt:lpstr>Sign of the Cross</vt:lpstr>
      <vt:lpstr>Grace after meals  </vt:lpstr>
      <vt:lpstr>PowerPoint Presentation</vt:lpstr>
      <vt:lpstr>Sign of the Cross</vt:lpstr>
      <vt:lpstr>Prayer at the end of the day </vt:lpstr>
      <vt:lpstr>PowerPoint Presentation</vt:lpstr>
      <vt:lpstr>Sign of the Cross</vt:lpstr>
      <vt:lpstr>Morning Prayer </vt:lpstr>
      <vt:lpstr>Sign of the Cross</vt:lpstr>
      <vt:lpstr>Grace Before Meals </vt:lpstr>
      <vt:lpstr>The Magnificat</vt:lpstr>
      <vt:lpstr>PowerPoint Presentation</vt:lpstr>
      <vt:lpstr>Sign of the Cross</vt:lpstr>
      <vt:lpstr>Grace after meals  </vt:lpstr>
      <vt:lpstr>Prayer to the  Guardian Angel</vt:lpstr>
      <vt:lpstr>Sign of the Cross</vt:lpstr>
      <vt:lpstr>Prayer at the end of the day </vt:lpstr>
      <vt:lpstr>Glory Be </vt:lpstr>
      <vt:lpstr>PowerPoint Presentation</vt:lpstr>
      <vt:lpstr>Sign of the Cross</vt:lpstr>
      <vt:lpstr>Morning Prayer </vt:lpstr>
      <vt:lpstr>Sign of the Cross</vt:lpstr>
      <vt:lpstr>Grace Before Meals </vt:lpstr>
      <vt:lpstr>Diocesan Prayer for Vocations</vt:lpstr>
      <vt:lpstr>Sign of the Cross</vt:lpstr>
      <vt:lpstr>Grace after meals  </vt:lpstr>
      <vt:lpstr>Sign of the Cross</vt:lpstr>
      <vt:lpstr>Prayer at the end of the day </vt:lpstr>
      <vt:lpstr>Prayer to the  Guardian Angel</vt:lpstr>
      <vt:lpstr>PowerPoint Presentation</vt:lpstr>
      <vt:lpstr>Sign of the Cross</vt:lpstr>
      <vt:lpstr>Morning Prayer </vt:lpstr>
      <vt:lpstr>Sign of the Cross</vt:lpstr>
      <vt:lpstr>Grace Before Meals </vt:lpstr>
      <vt:lpstr>Hail Holy Queen (Salve Regina)</vt:lpstr>
      <vt:lpstr>Sign of the Cross</vt:lpstr>
      <vt:lpstr>Grace after meals  </vt:lpstr>
      <vt:lpstr>Prayer of St. Francis</vt:lpstr>
      <vt:lpstr>PowerPoint Presentation</vt:lpstr>
      <vt:lpstr>Sign of the Cross</vt:lpstr>
      <vt:lpstr>Prayer at the end of the day </vt:lpstr>
      <vt:lpstr>PowerPoint Presentation</vt:lpstr>
      <vt:lpstr>Sign of the Cross</vt:lpstr>
      <vt:lpstr>Morning Prayer </vt:lpstr>
      <vt:lpstr>Prayer of St. Richard of Chichester</vt:lpstr>
      <vt:lpstr>Sign of the Cross</vt:lpstr>
      <vt:lpstr>Grace Before Meals </vt:lpstr>
      <vt:lpstr>Sign of the Cross</vt:lpstr>
      <vt:lpstr>Grace after meals  </vt:lpstr>
      <vt:lpstr>Act of Love</vt:lpstr>
      <vt:lpstr>Sign of the Cross</vt:lpstr>
      <vt:lpstr>Prayer at the end of the day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Act of Sorrow</dc:title>
  <dc:creator>Maggie Duggan</dc:creator>
  <cp:lastModifiedBy>ST-Beech-C</cp:lastModifiedBy>
  <cp:revision>46</cp:revision>
  <cp:lastPrinted>2017-10-18T13:02:09Z</cp:lastPrinted>
  <dcterms:created xsi:type="dcterms:W3CDTF">2017-10-17T18:26:06Z</dcterms:created>
  <dcterms:modified xsi:type="dcterms:W3CDTF">2024-09-11T13:28:31Z</dcterms:modified>
</cp:coreProperties>
</file>