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handoutMasterIdLst>
    <p:handoutMasterId r:id="rId61"/>
  </p:handoutMasterIdLst>
  <p:sldIdLst>
    <p:sldId id="309" r:id="rId2"/>
    <p:sldId id="279" r:id="rId3"/>
    <p:sldId id="292" r:id="rId4"/>
    <p:sldId id="355" r:id="rId5"/>
    <p:sldId id="316" r:id="rId6"/>
    <p:sldId id="267" r:id="rId7"/>
    <p:sldId id="364" r:id="rId8"/>
    <p:sldId id="317" r:id="rId9"/>
    <p:sldId id="265" r:id="rId10"/>
    <p:sldId id="269" r:id="rId11"/>
    <p:sldId id="318" r:id="rId12"/>
    <p:sldId id="288" r:id="rId13"/>
    <p:sldId id="310" r:id="rId14"/>
    <p:sldId id="319" r:id="rId15"/>
    <p:sldId id="311" r:id="rId16"/>
    <p:sldId id="320" r:id="rId17"/>
    <p:sldId id="312" r:id="rId18"/>
    <p:sldId id="365" r:id="rId19"/>
    <p:sldId id="321" r:id="rId20"/>
    <p:sldId id="313" r:id="rId21"/>
    <p:sldId id="287" r:id="rId22"/>
    <p:sldId id="322" r:id="rId23"/>
    <p:sldId id="315" r:id="rId24"/>
    <p:sldId id="362" r:id="rId25"/>
    <p:sldId id="323" r:id="rId26"/>
    <p:sldId id="324" r:id="rId27"/>
    <p:sldId id="325" r:id="rId28"/>
    <p:sldId id="357" r:id="rId29"/>
    <p:sldId id="326" r:id="rId30"/>
    <p:sldId id="327" r:id="rId31"/>
    <p:sldId id="328" r:id="rId32"/>
    <p:sldId id="329" r:id="rId33"/>
    <p:sldId id="331" r:id="rId34"/>
    <p:sldId id="332" r:id="rId35"/>
    <p:sldId id="361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367" r:id="rId44"/>
    <p:sldId id="368" r:id="rId45"/>
    <p:sldId id="341" r:id="rId46"/>
    <p:sldId id="342" r:id="rId47"/>
    <p:sldId id="360" r:id="rId48"/>
    <p:sldId id="343" r:id="rId49"/>
    <p:sldId id="344" r:id="rId50"/>
    <p:sldId id="345" r:id="rId51"/>
    <p:sldId id="346" r:id="rId52"/>
    <p:sldId id="347" r:id="rId53"/>
    <p:sldId id="348" r:id="rId54"/>
    <p:sldId id="349" r:id="rId55"/>
    <p:sldId id="350" r:id="rId56"/>
    <p:sldId id="351" r:id="rId57"/>
    <p:sldId id="352" r:id="rId58"/>
    <p:sldId id="354" r:id="rId5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696" y="102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7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Hope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5705" y="16906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hope in you,</a:t>
            </a:r>
          </a:p>
          <a:p>
            <a:pPr marL="0" indent="0">
              <a:buNone/>
            </a:pPr>
            <a:r>
              <a:rPr lang="en-GB" sz="3600" dirty="0"/>
              <a:t>f</a:t>
            </a:r>
            <a:r>
              <a:rPr lang="en-GB" sz="3600" dirty="0" smtClean="0"/>
              <a:t>or grace and for glory,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of your promises,</a:t>
            </a:r>
          </a:p>
          <a:p>
            <a:pPr marL="0" indent="0">
              <a:buNone/>
            </a:pPr>
            <a:r>
              <a:rPr lang="en-GB" sz="3600" dirty="0"/>
              <a:t>y</a:t>
            </a:r>
            <a:r>
              <a:rPr lang="en-GB" sz="3600" dirty="0" smtClean="0"/>
              <a:t>our mercy and power.</a:t>
            </a:r>
          </a:p>
          <a:p>
            <a:pPr marL="0" indent="0">
              <a:buNone/>
            </a:pPr>
            <a:r>
              <a:rPr lang="en-GB" sz="3600" dirty="0" smtClean="0"/>
              <a:t>Amen.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832" y="1999364"/>
            <a:ext cx="2994976" cy="165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5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0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Act of Faith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My God, I believe in you</a:t>
            </a:r>
          </a:p>
          <a:p>
            <a:pPr marL="0" indent="0">
              <a:buNone/>
            </a:pPr>
            <a:r>
              <a:rPr lang="en-GB" sz="3600" dirty="0" smtClean="0"/>
              <a:t>and all your Church teaches,</a:t>
            </a:r>
          </a:p>
          <a:p>
            <a:pPr marL="0" indent="0">
              <a:buNone/>
            </a:pPr>
            <a:r>
              <a:rPr lang="en-GB" sz="3600" dirty="0"/>
              <a:t>b</a:t>
            </a:r>
            <a:r>
              <a:rPr lang="en-GB" sz="3600" dirty="0" smtClean="0"/>
              <a:t>ecause you have said it</a:t>
            </a:r>
          </a:p>
          <a:p>
            <a:pPr marL="0" indent="0">
              <a:buNone/>
            </a:pPr>
            <a:r>
              <a:rPr lang="en-GB" sz="3600" dirty="0"/>
              <a:t>a</a:t>
            </a:r>
            <a:r>
              <a:rPr lang="en-GB" sz="3600" dirty="0" smtClean="0"/>
              <a:t>nd your word is true.</a:t>
            </a:r>
          </a:p>
          <a:p>
            <a:pPr marL="0" indent="0">
              <a:buNone/>
            </a:pPr>
            <a:r>
              <a:rPr lang="en-GB" sz="3600" dirty="0" smtClean="0"/>
              <a:t>Amen</a:t>
            </a:r>
            <a:endParaRPr lang="en-GB" sz="3600" dirty="0"/>
          </a:p>
        </p:txBody>
      </p:sp>
      <p:pic>
        <p:nvPicPr>
          <p:cNvPr id="4098" name="Picture 2" descr="https://i.pinimg.com/736x/c7/2a/1e/c72a1ea8db4138d2c102ad9523fc2de1--cross-clipart-english-cou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246" y="3883978"/>
            <a:ext cx="2037248" cy="258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clipart-library.com/images/pc5ro9p9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185" y="2371725"/>
            <a:ext cx="1892618" cy="189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360" y="3656683"/>
            <a:ext cx="2126932" cy="86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8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22085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Our Father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114428" y="941229"/>
            <a:ext cx="8642351" cy="49771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Our Father, who art in heaven,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hallowed be thy name.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kingdom come.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will be done on earth, </a:t>
            </a:r>
            <a:r>
              <a:rPr lang="en-US" altLang="en-US" sz="3600" dirty="0" smtClean="0">
                <a:latin typeface="+mn-lt"/>
              </a:rPr>
              <a:t>as </a:t>
            </a:r>
            <a:r>
              <a:rPr lang="en-US" altLang="en-US" sz="3600" dirty="0">
                <a:latin typeface="+mn-lt"/>
              </a:rPr>
              <a:t>it is in heaven.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Give us this day our daily bread,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forgive us our trespasses,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we forgive those who trespass against 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lead us not into temptation,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but deliver us from evil.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6146" name="Picture 2" descr="https://myclass.theinspiredinstructor.com/images/kidspray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079" y="4586970"/>
            <a:ext cx="3447415" cy="197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to the Guardian Angel</a:t>
            </a:r>
            <a:endParaRPr lang="en-GB" sz="4000" b="1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293134"/>
            <a:ext cx="75335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Angel of God, my guardian dear,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whom God's love commits me here,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ever this day be at my side,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to light and guard, to rule and guide.</a:t>
            </a:r>
            <a:b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</a:b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</a:rPr>
              <a:t>Amen.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2" name="Picture 2" descr="http://clipart-library.com/data_images/49046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60" y="508001"/>
            <a:ext cx="4829174" cy="48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72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9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/>
              <a:t>Prayer of St. Francis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52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Lord, make me an instrument of your peace: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hatred, let me sow love;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injury, pardon;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doubt, faith;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despair, hope;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darkness, light;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>where there is sadness, joy. 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3867" y="2499359"/>
            <a:ext cx="3774028" cy="375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5520"/>
            <a:ext cx="10515600" cy="5191443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smtClean="0"/>
              <a:t>O divine Master, grant that I may not so much seek</a:t>
            </a:r>
            <a:br>
              <a:rPr lang="en-GB" sz="3600" dirty="0" smtClean="0"/>
            </a:br>
            <a:r>
              <a:rPr lang="en-GB" sz="3600" dirty="0" smtClean="0"/>
              <a:t>to be consoled as to console,</a:t>
            </a:r>
            <a:br>
              <a:rPr lang="en-GB" sz="3600" dirty="0" smtClean="0"/>
            </a:br>
            <a:r>
              <a:rPr lang="en-GB" sz="3600" dirty="0" smtClean="0"/>
              <a:t>to be understood as to understand,</a:t>
            </a:r>
            <a:br>
              <a:rPr lang="en-GB" sz="3600" dirty="0" smtClean="0"/>
            </a:br>
            <a:r>
              <a:rPr lang="en-GB" sz="3600" dirty="0" smtClean="0"/>
              <a:t>to be loved as to love.</a:t>
            </a:r>
            <a:br>
              <a:rPr lang="en-GB" sz="3600" dirty="0" smtClean="0"/>
            </a:br>
            <a:r>
              <a:rPr lang="en-GB" sz="3600" dirty="0" smtClean="0"/>
              <a:t>For it is in giving that we receive, </a:t>
            </a:r>
            <a:br>
              <a:rPr lang="en-GB" sz="3600" dirty="0" smtClean="0"/>
            </a:br>
            <a:r>
              <a:rPr lang="en-GB" sz="3600" dirty="0" smtClean="0"/>
              <a:t>it is in pardoning that we are pardoned, </a:t>
            </a:r>
            <a:br>
              <a:rPr lang="en-GB" sz="3600" dirty="0" smtClean="0"/>
            </a:br>
            <a:r>
              <a:rPr lang="en-GB" sz="3600" dirty="0" smtClean="0"/>
              <a:t>and it is in dying that we are born to eternal life.</a:t>
            </a:r>
            <a:br>
              <a:rPr lang="en-GB" sz="3600" dirty="0" smtClean="0"/>
            </a:br>
            <a:r>
              <a:rPr lang="en-GB" sz="3600" dirty="0" smtClean="0"/>
              <a:t>Amen.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27101" y="4124960"/>
            <a:ext cx="2140793" cy="213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46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Glory Be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908055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Glory be to the </a:t>
            </a:r>
            <a:r>
              <a:rPr lang="en-US" altLang="en-US" sz="3600" dirty="0" smtClean="0">
                <a:latin typeface="+mn-lt"/>
              </a:rPr>
              <a:t>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</a:t>
            </a:r>
            <a:r>
              <a:rPr lang="en-US" altLang="en-US" sz="3600" dirty="0" smtClean="0">
                <a:latin typeface="+mn-lt"/>
              </a:rPr>
              <a:t>Son,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and </a:t>
            </a:r>
            <a:r>
              <a:rPr lang="en-US" altLang="en-US" sz="3600" dirty="0">
                <a:latin typeface="+mn-lt"/>
              </a:rPr>
              <a:t>to the Holy Spirit</a:t>
            </a:r>
            <a:r>
              <a:rPr lang="en-US" altLang="en-US" sz="3600" dirty="0" smtClean="0">
                <a:latin typeface="+mn-lt"/>
              </a:rPr>
              <a:t>,</a:t>
            </a:r>
            <a:endParaRPr lang="en-US" altLang="en-US" sz="3600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it was in the </a:t>
            </a:r>
            <a:r>
              <a:rPr lang="en-US" altLang="en-US" sz="3600" dirty="0" smtClean="0">
                <a:latin typeface="+mn-lt"/>
              </a:rPr>
              <a:t>beginning,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</a:t>
            </a:r>
            <a:r>
              <a:rPr lang="en-US" altLang="en-US" sz="3600" dirty="0" smtClean="0">
                <a:latin typeface="+mn-lt"/>
              </a:rPr>
              <a:t>s </a:t>
            </a:r>
            <a:r>
              <a:rPr lang="en-US" altLang="en-US" sz="3600" dirty="0">
                <a:latin typeface="+mn-lt"/>
              </a:rPr>
              <a:t>now, and ever shall </a:t>
            </a:r>
            <a:r>
              <a:rPr lang="en-US" altLang="en-US" sz="3600" dirty="0" smtClean="0">
                <a:latin typeface="+mn-lt"/>
              </a:rPr>
              <a:t>be,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world </a:t>
            </a:r>
            <a:r>
              <a:rPr lang="en-US" altLang="en-US" sz="3600" dirty="0">
                <a:latin typeface="+mn-lt"/>
              </a:rPr>
              <a:t>without end.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dirty="0">
                <a:latin typeface="+mn-lt"/>
              </a:rPr>
              <a:t>.  </a:t>
            </a:r>
          </a:p>
        </p:txBody>
      </p:sp>
      <p:pic>
        <p:nvPicPr>
          <p:cNvPr id="2050" name="Picture 2" descr="https://i.pinimg.com/originals/4a/55/db/4a55db0fbb2ba0416145f5e3ec8a6c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109" y="1137920"/>
            <a:ext cx="3395507" cy="33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08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658</TotalTime>
  <Words>2100</Words>
  <Application>Microsoft Office PowerPoint</Application>
  <PresentationFormat>Widescreen</PresentationFormat>
  <Paragraphs>492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Act of Hope</vt:lpstr>
      <vt:lpstr>Sign of the Cross</vt:lpstr>
      <vt:lpstr>Grace after meals  </vt:lpstr>
      <vt:lpstr>Hail Mary 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Act of Faith</vt:lpstr>
      <vt:lpstr>Sign of the Cross</vt:lpstr>
      <vt:lpstr>Grace after meals  </vt:lpstr>
      <vt:lpstr>Our Father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Prayer to the Guardian Angel</vt:lpstr>
      <vt:lpstr>Sign of the Cross</vt:lpstr>
      <vt:lpstr>Grace Before Meals </vt:lpstr>
      <vt:lpstr>Sign of the Cross</vt:lpstr>
      <vt:lpstr>Grace after meals  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Prayer of St. Francis</vt:lpstr>
      <vt:lpstr>PowerPoint Presentation</vt:lpstr>
      <vt:lpstr>Sign of the Cross</vt:lpstr>
      <vt:lpstr>Prayer at the end of the day </vt:lpstr>
      <vt:lpstr>Glory Be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  <vt:lpstr>Glory Be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42</cp:revision>
  <cp:lastPrinted>2017-10-18T13:02:09Z</cp:lastPrinted>
  <dcterms:created xsi:type="dcterms:W3CDTF">2017-10-17T18:26:06Z</dcterms:created>
  <dcterms:modified xsi:type="dcterms:W3CDTF">2024-09-11T13:09:31Z</dcterms:modified>
</cp:coreProperties>
</file>