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9" r:id="rId3"/>
    <p:sldId id="271" r:id="rId4"/>
    <p:sldId id="272" r:id="rId5"/>
    <p:sldId id="273" r:id="rId6"/>
    <p:sldId id="270" r:id="rId7"/>
    <p:sldId id="274" r:id="rId8"/>
    <p:sldId id="283" r:id="rId9"/>
    <p:sldId id="275" r:id="rId10"/>
    <p:sldId id="268" r:id="rId11"/>
    <p:sldId id="262" r:id="rId12"/>
    <p:sldId id="261" r:id="rId13"/>
    <p:sldId id="276" r:id="rId14"/>
    <p:sldId id="277" r:id="rId15"/>
    <p:sldId id="282" r:id="rId16"/>
    <p:sldId id="258" r:id="rId17"/>
    <p:sldId id="260" r:id="rId18"/>
    <p:sldId id="278" r:id="rId19"/>
    <p:sldId id="279" r:id="rId20"/>
    <p:sldId id="264" r:id="rId21"/>
    <p:sldId id="265" r:id="rId22"/>
    <p:sldId id="280" r:id="rId23"/>
    <p:sldId id="263" r:id="rId24"/>
    <p:sldId id="281" r:id="rId25"/>
    <p:sldId id="267" r:id="rId26"/>
    <p:sldId id="26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61" d="100"/>
          <a:sy n="61" d="100"/>
        </p:scale>
        <p:origin x="8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32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43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2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22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290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62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81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760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29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44E32-FD93-4E77-94E9-E3264318534F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18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activity-centres.naycacuk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+mn-lt"/>
              </a:rPr>
              <a:t>Whitemoor Lakes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Staffordshire 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WS13 8QT </a:t>
            </a:r>
            <a:br>
              <a:rPr lang="en-GB" dirty="0">
                <a:latin typeface="+mn-lt"/>
              </a:rPr>
            </a:br>
            <a:endParaRPr lang="en-GB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798586"/>
            <a:ext cx="9144000" cy="653014"/>
          </a:xfrm>
        </p:spPr>
        <p:txBody>
          <a:bodyPr/>
          <a:lstStyle/>
          <a:p>
            <a:r>
              <a:rPr lang="en-GB" dirty="0"/>
              <a:t>Monday </a:t>
            </a:r>
            <a:r>
              <a:rPr lang="en-GB" dirty="0" smtClean="0"/>
              <a:t>20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/>
              <a:t>May – Wednesday </a:t>
            </a:r>
            <a:r>
              <a:rPr lang="en-GB" dirty="0" smtClean="0"/>
              <a:t>22</a:t>
            </a:r>
            <a:r>
              <a:rPr lang="en-GB" baseline="30000" dirty="0" smtClean="0"/>
              <a:t>nd</a:t>
            </a:r>
            <a:r>
              <a:rPr lang="en-GB" dirty="0" smtClean="0"/>
              <a:t>  </a:t>
            </a:r>
            <a:r>
              <a:rPr lang="en-GB" dirty="0"/>
              <a:t>May </a:t>
            </a:r>
            <a:r>
              <a:rPr lang="en-GB" dirty="0" smtClean="0"/>
              <a:t>2024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891" y="2953236"/>
            <a:ext cx="4572000" cy="2590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20511522">
            <a:off x="434109" y="1228436"/>
            <a:ext cx="27893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Year 6 Residential</a:t>
            </a:r>
          </a:p>
        </p:txBody>
      </p:sp>
    </p:spTree>
    <p:extLst>
      <p:ext uri="{BB962C8B-B14F-4D97-AF65-F5344CB8AC3E}">
        <p14:creationId xmlns:p14="http://schemas.microsoft.com/office/powerpoint/2010/main" val="392476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Why go on a residential?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/>
              <a:t>Builds self confidence </a:t>
            </a:r>
          </a:p>
          <a:p>
            <a:r>
              <a:rPr lang="en-GB" sz="3600" dirty="0"/>
              <a:t>Celebration for all their</a:t>
            </a:r>
          </a:p>
          <a:p>
            <a:pPr marL="0" indent="0">
              <a:buNone/>
            </a:pPr>
            <a:r>
              <a:rPr lang="en-GB" sz="3600" dirty="0"/>
              <a:t>hard work during SAT’s</a:t>
            </a:r>
          </a:p>
          <a:p>
            <a:r>
              <a:rPr lang="en-GB" sz="3600" dirty="0"/>
              <a:t>Team building</a:t>
            </a:r>
            <a:br>
              <a:rPr lang="en-GB" sz="3600" dirty="0"/>
            </a:br>
            <a:r>
              <a:rPr lang="en-GB" sz="3600" dirty="0"/>
              <a:t>Independence</a:t>
            </a:r>
          </a:p>
          <a:p>
            <a:r>
              <a:rPr lang="en-GB" sz="3600" dirty="0"/>
              <a:t>Life-long skills</a:t>
            </a:r>
          </a:p>
          <a:p>
            <a:r>
              <a:rPr lang="en-GB" sz="3600" dirty="0"/>
              <a:t>and much more…</a:t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131478" cy="384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5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When?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99684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Depart: Monday </a:t>
            </a:r>
            <a:r>
              <a:rPr lang="en-GB" sz="3600" b="1" dirty="0" smtClean="0"/>
              <a:t>20</a:t>
            </a:r>
            <a:r>
              <a:rPr lang="en-GB" sz="3600" b="1" baseline="30000" dirty="0" smtClean="0"/>
              <a:t>th</a:t>
            </a:r>
            <a:r>
              <a:rPr lang="en-GB" sz="3600" b="1" dirty="0" smtClean="0"/>
              <a:t> </a:t>
            </a:r>
            <a:r>
              <a:rPr lang="en-GB" sz="3600" b="1" dirty="0"/>
              <a:t>May </a:t>
            </a:r>
            <a:r>
              <a:rPr lang="en-GB" sz="3600" b="1" dirty="0" smtClean="0"/>
              <a:t>2024</a:t>
            </a:r>
            <a:endParaRPr lang="en-GB" sz="3600" b="1" dirty="0"/>
          </a:p>
          <a:p>
            <a:pPr algn="ctr"/>
            <a:r>
              <a:rPr lang="en-GB" sz="3600" b="1" dirty="0"/>
              <a:t>Leave school at </a:t>
            </a:r>
            <a:r>
              <a:rPr lang="en-GB" sz="3600" b="1" dirty="0">
                <a:solidFill>
                  <a:srgbClr val="0070C0"/>
                </a:solidFill>
              </a:rPr>
              <a:t>10.00am – Arrive at 11am (must take a packed lunch for the first day)</a:t>
            </a:r>
          </a:p>
          <a:p>
            <a:pPr algn="ctr"/>
            <a:endParaRPr lang="en-GB" sz="3600" b="1" dirty="0"/>
          </a:p>
          <a:p>
            <a:pPr algn="ctr"/>
            <a:r>
              <a:rPr lang="en-GB" sz="3600" b="1" dirty="0"/>
              <a:t>Return: </a:t>
            </a:r>
            <a:r>
              <a:rPr lang="en-GB" sz="3600" b="1" dirty="0" smtClean="0"/>
              <a:t>Wednesday 22</a:t>
            </a:r>
            <a:r>
              <a:rPr lang="en-GB" sz="3600" b="1" baseline="30000" dirty="0" smtClean="0"/>
              <a:t>nd</a:t>
            </a:r>
            <a:r>
              <a:rPr lang="en-GB" sz="3600" b="1" dirty="0" smtClean="0"/>
              <a:t> May 2024</a:t>
            </a:r>
            <a:endParaRPr lang="en-GB" sz="3600" b="1" dirty="0"/>
          </a:p>
          <a:p>
            <a:pPr algn="ctr"/>
            <a:r>
              <a:rPr lang="en-GB" sz="3600" b="1" dirty="0"/>
              <a:t>Arrive back to school for  </a:t>
            </a:r>
            <a:r>
              <a:rPr lang="en-GB" sz="3600" b="1" dirty="0">
                <a:solidFill>
                  <a:srgbClr val="0070C0"/>
                </a:solidFill>
              </a:rPr>
              <a:t>3.15pm </a:t>
            </a:r>
          </a:p>
        </p:txBody>
      </p:sp>
    </p:spTree>
    <p:extLst>
      <p:ext uri="{BB962C8B-B14F-4D97-AF65-F5344CB8AC3E}">
        <p14:creationId xmlns:p14="http://schemas.microsoft.com/office/powerpoint/2010/main" val="306323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5236" y="2925445"/>
            <a:ext cx="10420004" cy="1240155"/>
          </a:xfrm>
        </p:spPr>
        <p:txBody>
          <a:bodyPr>
            <a:normAutofit fontScale="90000"/>
          </a:bodyPr>
          <a:lstStyle/>
          <a:p>
            <a:r>
              <a:rPr lang="en-GB" dirty="0"/>
              <a:t>Whitemoor Lakes is located near Lichfield in Staffordshire. All activities are located on site.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 Dormitories are in one building with adjacent rooms and a central meeting area. There will be private activity sessions on site where we can work as a team to develop our skills.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76400" y="599440"/>
            <a:ext cx="855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Location </a:t>
            </a:r>
          </a:p>
        </p:txBody>
      </p:sp>
    </p:spTree>
    <p:extLst>
      <p:ext uri="{BB962C8B-B14F-4D97-AF65-F5344CB8AC3E}">
        <p14:creationId xmlns:p14="http://schemas.microsoft.com/office/powerpoint/2010/main" val="412830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6982" y="365124"/>
            <a:ext cx="8914937" cy="625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6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602" y="2802554"/>
            <a:ext cx="4759516" cy="31271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8792" y="2711273"/>
            <a:ext cx="4505008" cy="337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Who’s Going?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290" y="1825625"/>
            <a:ext cx="10365509" cy="4325793"/>
          </a:xfrm>
        </p:spPr>
        <p:txBody>
          <a:bodyPr/>
          <a:lstStyle/>
          <a:p>
            <a:r>
              <a:rPr lang="en-GB" b="1" dirty="0"/>
              <a:t>3 members of staff from the school.</a:t>
            </a:r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The majority of staff will be from the year group: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Miss Maher (Trip Leader)</a:t>
            </a:r>
          </a:p>
        </p:txBody>
      </p:sp>
    </p:spTree>
    <p:extLst>
      <p:ext uri="{BB962C8B-B14F-4D97-AF65-F5344CB8AC3E}">
        <p14:creationId xmlns:p14="http://schemas.microsoft.com/office/powerpoint/2010/main" val="80054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package is the Action Plus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436" y="3362036"/>
            <a:ext cx="7049655" cy="2824163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We will be completing 10 activities. These can include :</a:t>
            </a:r>
          </a:p>
          <a:p>
            <a:r>
              <a:rPr lang="en-GB" dirty="0"/>
              <a:t>Abseiling </a:t>
            </a:r>
          </a:p>
          <a:p>
            <a:r>
              <a:rPr lang="en-GB" dirty="0"/>
              <a:t>Archery</a:t>
            </a:r>
          </a:p>
          <a:p>
            <a:r>
              <a:rPr lang="en-GB" dirty="0"/>
              <a:t>Campfire </a:t>
            </a:r>
          </a:p>
          <a:p>
            <a:r>
              <a:rPr lang="en-GB" dirty="0"/>
              <a:t>Canoeing</a:t>
            </a:r>
          </a:p>
          <a:p>
            <a:r>
              <a:rPr lang="en-GB" dirty="0"/>
              <a:t>Challenge course</a:t>
            </a:r>
          </a:p>
          <a:p>
            <a:r>
              <a:rPr lang="en-GB" dirty="0"/>
              <a:t>Disco</a:t>
            </a:r>
          </a:p>
          <a:p>
            <a:r>
              <a:rPr lang="en-GB" dirty="0"/>
              <a:t>Raft building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31711"/>
          <a:stretch/>
        </p:blipFill>
        <p:spPr>
          <a:xfrm>
            <a:off x="1787525" y="1787133"/>
            <a:ext cx="8104620" cy="9378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72581" y="3205017"/>
            <a:ext cx="36391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Zip wire</a:t>
            </a:r>
          </a:p>
          <a:p>
            <a:r>
              <a:rPr lang="en-GB" sz="2400" dirty="0"/>
              <a:t>Sailing</a:t>
            </a:r>
          </a:p>
          <a:p>
            <a:r>
              <a:rPr lang="en-GB" sz="2400" dirty="0"/>
              <a:t>Problem solving</a:t>
            </a:r>
          </a:p>
          <a:p>
            <a:r>
              <a:rPr lang="en-GB" sz="2400" dirty="0"/>
              <a:t>nightline</a:t>
            </a:r>
          </a:p>
          <a:p>
            <a:r>
              <a:rPr lang="en-GB" sz="2400" dirty="0"/>
              <a:t>High ropes</a:t>
            </a:r>
          </a:p>
          <a:p>
            <a:r>
              <a:rPr lang="en-GB" sz="2400" dirty="0"/>
              <a:t>Climbing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want more detail on these, they can be found on the website.</a:t>
            </a:r>
          </a:p>
        </p:txBody>
      </p:sp>
    </p:spTree>
    <p:extLst>
      <p:ext uri="{BB962C8B-B14F-4D97-AF65-F5344CB8AC3E}">
        <p14:creationId xmlns:p14="http://schemas.microsoft.com/office/powerpoint/2010/main" val="238357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21" r="1371"/>
          <a:stretch/>
        </p:blipFill>
        <p:spPr>
          <a:xfrm>
            <a:off x="4023360" y="629920"/>
            <a:ext cx="7904480" cy="59895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0240" y="528320"/>
            <a:ext cx="293624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Example of Daytime Activities</a:t>
            </a:r>
          </a:p>
          <a:p>
            <a:endParaRPr lang="en-GB" sz="2400" dirty="0"/>
          </a:p>
          <a:p>
            <a:r>
              <a:rPr lang="en-GB" sz="2400" dirty="0"/>
              <a:t>Team Games </a:t>
            </a:r>
          </a:p>
          <a:p>
            <a:r>
              <a:rPr lang="en-GB" sz="2400" dirty="0"/>
              <a:t>Canoeing </a:t>
            </a:r>
          </a:p>
          <a:p>
            <a:r>
              <a:rPr lang="en-GB" sz="2400" dirty="0"/>
              <a:t>Climbing </a:t>
            </a:r>
          </a:p>
          <a:p>
            <a:r>
              <a:rPr lang="en-GB" sz="2400" dirty="0"/>
              <a:t>Challenge Course</a:t>
            </a:r>
          </a:p>
          <a:p>
            <a:r>
              <a:rPr lang="en-GB" sz="2400" dirty="0"/>
              <a:t>Archery </a:t>
            </a:r>
          </a:p>
          <a:p>
            <a:endParaRPr lang="en-GB" sz="2400" dirty="0"/>
          </a:p>
          <a:p>
            <a:r>
              <a:rPr lang="en-GB" sz="2400" u="sng" dirty="0"/>
              <a:t>Example of Evening activities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Campfire</a:t>
            </a:r>
          </a:p>
          <a:p>
            <a:r>
              <a:rPr lang="en-GB" sz="2400" dirty="0"/>
              <a:t>Disco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65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472" y="212248"/>
            <a:ext cx="3514591" cy="26325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112" y="212247"/>
            <a:ext cx="3514591" cy="26325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7431" y="212247"/>
            <a:ext cx="3090386" cy="26325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472" y="3226434"/>
            <a:ext cx="3424093" cy="25647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4992" y="3226433"/>
            <a:ext cx="3424093" cy="2564765"/>
          </a:xfrm>
          <a:prstGeom prst="rect">
            <a:avLst/>
          </a:prstGeom>
        </p:spPr>
      </p:pic>
      <p:pic>
        <p:nvPicPr>
          <p:cNvPr id="1026" name="Picture 2" descr="Whitemoor Lakes visit ‹ PinBoard | Paulet High School &amp; 6th Form Colle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2" y="3194840"/>
            <a:ext cx="3466270" cy="259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77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Activity groups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be in mixed groups of 10 - 12 boys and girls for their activities. </a:t>
            </a:r>
          </a:p>
          <a:p>
            <a:r>
              <a:rPr lang="en-GB" dirty="0"/>
              <a:t>Each group is allocated a ‘group liaison’ – an adult who will look after the children, get them to the right activity at the right time and supervise meal times etc. </a:t>
            </a:r>
          </a:p>
          <a:p>
            <a:r>
              <a:rPr lang="en-GB" dirty="0"/>
              <a:t>Only children from our school will be in the activity groups.</a:t>
            </a:r>
          </a:p>
          <a:p>
            <a:r>
              <a:rPr lang="en-GB" dirty="0"/>
              <a:t>The dormitories (bedrooms) will be girls and boys separate. </a:t>
            </a:r>
          </a:p>
        </p:txBody>
      </p:sp>
    </p:spTree>
    <p:extLst>
      <p:ext uri="{BB962C8B-B14F-4D97-AF65-F5344CB8AC3E}">
        <p14:creationId xmlns:p14="http://schemas.microsoft.com/office/powerpoint/2010/main" val="331425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Sleeping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" y="1856105"/>
            <a:ext cx="7411720" cy="4351338"/>
          </a:xfrm>
        </p:spPr>
        <p:txBody>
          <a:bodyPr/>
          <a:lstStyle/>
          <a:p>
            <a:r>
              <a:rPr lang="en-GB" dirty="0"/>
              <a:t>Girls and Boys are in separate lodges </a:t>
            </a:r>
          </a:p>
          <a:p>
            <a:r>
              <a:rPr lang="en-GB" dirty="0"/>
              <a:t>Bedroom have bunk beds or single bed and sleep 4 or 5 in a room. Every bedroom has its own </a:t>
            </a:r>
            <a:r>
              <a:rPr lang="en-GB" dirty="0" err="1"/>
              <a:t>en</a:t>
            </a:r>
            <a:r>
              <a:rPr lang="en-GB" dirty="0"/>
              <a:t>-suite bathroom. </a:t>
            </a:r>
          </a:p>
          <a:p>
            <a:r>
              <a:rPr lang="en-GB" dirty="0"/>
              <a:t>There will be children from other schools at Whitemoor Lakes, but not in the same lodges. </a:t>
            </a:r>
          </a:p>
          <a:p>
            <a:r>
              <a:rPr lang="en-GB" dirty="0"/>
              <a:t>Staff rooms are at the entrance to each of the lodges so teachers are accessible during the night if required.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4320" y="2233454"/>
            <a:ext cx="387096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67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Food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194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The centre provide all the food: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Breakfast:-cereal, juice, cooked breakfast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Lunch:-Jacket potato, cheese and beans (sandwich stations are available if the children need them)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Dinner:-Sausage, mash and peas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Vegetarian option available (water and fruit available throughout the day)</a:t>
            </a:r>
          </a:p>
          <a:p>
            <a:endParaRPr lang="en-GB" dirty="0"/>
          </a:p>
          <a:p>
            <a:r>
              <a:rPr lang="en-GB" dirty="0"/>
              <a:t>If your child has any allergies, please let the teachers know and these will be taken into consideration. </a:t>
            </a:r>
          </a:p>
        </p:txBody>
      </p:sp>
    </p:spTree>
    <p:extLst>
      <p:ext uri="{BB962C8B-B14F-4D97-AF65-F5344CB8AC3E}">
        <p14:creationId xmlns:p14="http://schemas.microsoft.com/office/powerpoint/2010/main" val="262797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During meal times, there will be designated tables for us to ensure we are able to dine as a group.</a:t>
            </a:r>
          </a:p>
          <a:p>
            <a:endParaRPr lang="en-GB" dirty="0"/>
          </a:p>
          <a:p>
            <a:r>
              <a:rPr lang="en-GB" dirty="0"/>
              <a:t> We are able to accommodate a variety of dietary requirements, please let us know if you have any concerns around meal times.</a:t>
            </a:r>
          </a:p>
        </p:txBody>
      </p:sp>
    </p:spTree>
    <p:extLst>
      <p:ext uri="{BB962C8B-B14F-4D97-AF65-F5344CB8AC3E}">
        <p14:creationId xmlns:p14="http://schemas.microsoft.com/office/powerpoint/2010/main" val="34407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9152" y="1530985"/>
            <a:ext cx="8834305" cy="532701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65383" y="406400"/>
            <a:ext cx="8488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Example of a time table</a:t>
            </a:r>
          </a:p>
        </p:txBody>
      </p:sp>
    </p:spTree>
    <p:extLst>
      <p:ext uri="{BB962C8B-B14F-4D97-AF65-F5344CB8AC3E}">
        <p14:creationId xmlns:p14="http://schemas.microsoft.com/office/powerpoint/2010/main" val="148321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581" y="485198"/>
            <a:ext cx="10515600" cy="540039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/>
              <a:t>Timetable – Day 1 - Monday </a:t>
            </a:r>
            <a:r>
              <a:rPr lang="en-GB" u="sng" dirty="0" smtClean="0"/>
              <a:t>20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</a:t>
            </a:r>
            <a:r>
              <a:rPr lang="en-GB" u="sng" dirty="0"/>
              <a:t>May</a:t>
            </a:r>
            <a:br>
              <a:rPr lang="en-GB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54545"/>
            <a:ext cx="10515600" cy="5569528"/>
          </a:xfrm>
        </p:spPr>
        <p:txBody>
          <a:bodyPr>
            <a:normAutofit fontScale="62500" lnSpcReduction="20000"/>
          </a:bodyPr>
          <a:lstStyle/>
          <a:p>
            <a:r>
              <a:rPr lang="en-GB" sz="3500" dirty="0"/>
              <a:t>Arrive at school at 8.40 am in own clothes and with suitcases </a:t>
            </a:r>
          </a:p>
          <a:p>
            <a:r>
              <a:rPr lang="en-GB" sz="3500" dirty="0"/>
              <a:t>Leave school at 10am </a:t>
            </a:r>
          </a:p>
          <a:p>
            <a:r>
              <a:rPr lang="en-GB" sz="3500" dirty="0"/>
              <a:t>Arrive at Whitemoor Lakes at 11am</a:t>
            </a:r>
          </a:p>
          <a:p>
            <a:r>
              <a:rPr lang="en-GB" sz="3500" dirty="0"/>
              <a:t>Settle into dorms, make beds </a:t>
            </a:r>
          </a:p>
          <a:p>
            <a:r>
              <a:rPr lang="en-GB" sz="3500" dirty="0"/>
              <a:t>Meet group leaders and explore </a:t>
            </a:r>
          </a:p>
          <a:p>
            <a:r>
              <a:rPr lang="en-GB" sz="3500" dirty="0"/>
              <a:t>12:15 – Packed Lunch (from home) </a:t>
            </a:r>
          </a:p>
          <a:p>
            <a:r>
              <a:rPr lang="en-GB" sz="3500" dirty="0"/>
              <a:t>1:00 –  First activity</a:t>
            </a:r>
          </a:p>
          <a:p>
            <a:r>
              <a:rPr lang="en-GB" sz="3500" dirty="0"/>
              <a:t>Break and snack 3:15 </a:t>
            </a:r>
          </a:p>
          <a:p>
            <a:r>
              <a:rPr lang="en-GB" sz="3500" dirty="0"/>
              <a:t>Second activity  3.15 - 5:00 </a:t>
            </a:r>
          </a:p>
          <a:p>
            <a:r>
              <a:rPr lang="en-GB" sz="3500" dirty="0"/>
              <a:t>Change for evening activities 5:15 </a:t>
            </a:r>
          </a:p>
          <a:p>
            <a:r>
              <a:rPr lang="en-GB" sz="3500" dirty="0"/>
              <a:t>Hot Meal - Dinner time 6:00 </a:t>
            </a:r>
          </a:p>
          <a:p>
            <a:r>
              <a:rPr lang="en-GB" sz="3500" dirty="0"/>
              <a:t>Playtime / Chill time 6:30 </a:t>
            </a:r>
          </a:p>
          <a:p>
            <a:r>
              <a:rPr lang="en-GB" sz="3500" dirty="0"/>
              <a:t>Evening entertainment 8:00 </a:t>
            </a:r>
          </a:p>
          <a:p>
            <a:r>
              <a:rPr lang="en-GB" sz="3500" dirty="0"/>
              <a:t>Drink and supper 8:30 </a:t>
            </a:r>
          </a:p>
          <a:p>
            <a:r>
              <a:rPr lang="en-GB" sz="3500" dirty="0"/>
              <a:t>Bedtime 9:00 – Lights out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30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Day 3-  Wednesday </a:t>
            </a:r>
            <a:r>
              <a:rPr lang="en-GB" u="sng" dirty="0" smtClean="0"/>
              <a:t>22</a:t>
            </a:r>
            <a:r>
              <a:rPr lang="en-GB" u="sng" baseline="30000" dirty="0" smtClean="0"/>
              <a:t>nd</a:t>
            </a:r>
            <a:r>
              <a:rPr lang="en-GB" u="sng" dirty="0" smtClean="0"/>
              <a:t>  </a:t>
            </a:r>
            <a:r>
              <a:rPr lang="en-GB" u="sng" dirty="0"/>
              <a:t>May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273" y="1945697"/>
            <a:ext cx="10515600" cy="4351338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en-GB" dirty="0"/>
              <a:t>8:00 – Wake Up </a:t>
            </a:r>
          </a:p>
          <a:p>
            <a:r>
              <a:rPr lang="en-GB" dirty="0"/>
              <a:t>8:30 – Cooked Breakfast plus cereal, toast etc. </a:t>
            </a:r>
          </a:p>
          <a:p>
            <a:r>
              <a:rPr lang="en-GB" dirty="0"/>
              <a:t>9:00 – Pack and tidy dorms</a:t>
            </a:r>
          </a:p>
          <a:p>
            <a:r>
              <a:rPr lang="en-GB" dirty="0"/>
              <a:t> 9:30 – Activity</a:t>
            </a:r>
          </a:p>
          <a:p>
            <a:r>
              <a:rPr lang="en-GB" dirty="0"/>
              <a:t>11:15 – Break </a:t>
            </a:r>
          </a:p>
          <a:p>
            <a:r>
              <a:rPr lang="en-GB" dirty="0"/>
              <a:t>11:30 Activity </a:t>
            </a:r>
          </a:p>
          <a:p>
            <a:r>
              <a:rPr lang="en-GB" dirty="0"/>
              <a:t>1:00 – Lunch in cafeteria</a:t>
            </a:r>
          </a:p>
          <a:p>
            <a:r>
              <a:rPr lang="en-GB" dirty="0"/>
              <a:t> 2:00 – Tuck shop </a:t>
            </a:r>
          </a:p>
          <a:p>
            <a:r>
              <a:rPr lang="en-GB" dirty="0"/>
              <a:t>Leave and arrive back at school for 3.15 </a:t>
            </a:r>
          </a:p>
        </p:txBody>
      </p:sp>
    </p:spTree>
    <p:extLst>
      <p:ext uri="{BB962C8B-B14F-4D97-AF65-F5344CB8AC3E}">
        <p14:creationId xmlns:p14="http://schemas.microsoft.com/office/powerpoint/2010/main" val="63467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Communications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Children will not be allowed to bring mobile phones to Whitemoor Lakes.</a:t>
            </a:r>
          </a:p>
          <a:p>
            <a:r>
              <a:rPr lang="en-GB" dirty="0"/>
              <a:t>Staff members will have mobile phones with them in case of emergency.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You will be informed of our arrival and expected return and a text sent out at the end of every day, letting you know how we have got on. </a:t>
            </a:r>
            <a:endParaRPr lang="en-GB" dirty="0" smtClean="0"/>
          </a:p>
          <a:p>
            <a:r>
              <a:rPr lang="en-GB" dirty="0" smtClean="0"/>
              <a:t>We </a:t>
            </a:r>
            <a:r>
              <a:rPr lang="en-GB" dirty="0"/>
              <a:t>will also upload pictures to the school Facebook page every day.</a:t>
            </a:r>
          </a:p>
        </p:txBody>
      </p:sp>
    </p:spTree>
    <p:extLst>
      <p:ext uri="{BB962C8B-B14F-4D97-AF65-F5344CB8AC3E}">
        <p14:creationId xmlns:p14="http://schemas.microsoft.com/office/powerpoint/2010/main" val="60512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Packing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1901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You will need to pack:</a:t>
            </a:r>
          </a:p>
          <a:p>
            <a:r>
              <a:rPr lang="en-GB" dirty="0"/>
              <a:t>Water shoes (for water activities)</a:t>
            </a:r>
          </a:p>
          <a:p>
            <a:r>
              <a:rPr lang="en-GB" dirty="0"/>
              <a:t>At least 2 pairs of outdoor trainers (1 will get wet so you need another pair for the other activities) </a:t>
            </a:r>
          </a:p>
          <a:p>
            <a:r>
              <a:rPr lang="en-GB" dirty="0"/>
              <a:t>1 pair of indoor shoes</a:t>
            </a:r>
          </a:p>
          <a:p>
            <a:r>
              <a:rPr lang="en-GB" dirty="0"/>
              <a:t>Old jeans / tracksuit bottoms</a:t>
            </a:r>
          </a:p>
          <a:p>
            <a:r>
              <a:rPr lang="en-GB" dirty="0"/>
              <a:t>A couple of old long sleeved jumpers / sweatshirts / hooded tops</a:t>
            </a:r>
          </a:p>
          <a:p>
            <a:r>
              <a:rPr lang="en-GB" dirty="0"/>
              <a:t>Wet weather clothing including a waterproof coat!</a:t>
            </a:r>
          </a:p>
          <a:p>
            <a:r>
              <a:rPr lang="en-GB" dirty="0"/>
              <a:t>Warm weather clothing including a hat, sunglasses, sun cream (named)</a:t>
            </a:r>
          </a:p>
          <a:p>
            <a:r>
              <a:rPr lang="en-GB" dirty="0"/>
              <a:t>Plenty of clean underwear and socks!</a:t>
            </a:r>
          </a:p>
          <a:p>
            <a:r>
              <a:rPr lang="en-GB" dirty="0"/>
              <a:t>Plastic bags</a:t>
            </a:r>
          </a:p>
          <a:p>
            <a:r>
              <a:rPr lang="en-GB" dirty="0"/>
              <a:t>Pyjamas</a:t>
            </a:r>
          </a:p>
          <a:p>
            <a:r>
              <a:rPr lang="en-GB" dirty="0"/>
              <a:t>Toiletries</a:t>
            </a:r>
          </a:p>
          <a:p>
            <a:r>
              <a:rPr lang="en-GB" dirty="0"/>
              <a:t>A bath towel</a:t>
            </a:r>
          </a:p>
        </p:txBody>
      </p:sp>
    </p:spTree>
    <p:extLst>
      <p:ext uri="{BB962C8B-B14F-4D97-AF65-F5344CB8AC3E}">
        <p14:creationId xmlns:p14="http://schemas.microsoft.com/office/powerpoint/2010/main" val="92800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Kit list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Suitable Nightwear </a:t>
            </a:r>
          </a:p>
          <a:p>
            <a:r>
              <a:rPr lang="en-GB" dirty="0"/>
              <a:t>Underwear </a:t>
            </a:r>
          </a:p>
          <a:p>
            <a:r>
              <a:rPr lang="en-GB" dirty="0"/>
              <a:t>Trousers/leggings for activities (not jeans) </a:t>
            </a:r>
          </a:p>
          <a:p>
            <a:r>
              <a:rPr lang="en-GB" dirty="0"/>
              <a:t>Fleeces/sweatshirts for activities </a:t>
            </a:r>
          </a:p>
          <a:p>
            <a:r>
              <a:rPr lang="en-GB" dirty="0"/>
              <a:t>Long sleeved t-shirts (for activities where arms need to be covered – wear this) </a:t>
            </a:r>
          </a:p>
          <a:p>
            <a:r>
              <a:rPr lang="en-GB" dirty="0"/>
              <a:t>1 set of clothes for the evening </a:t>
            </a:r>
          </a:p>
          <a:p>
            <a:r>
              <a:rPr lang="en-GB" dirty="0"/>
              <a:t>Pair of dry shoes for evening activities </a:t>
            </a:r>
          </a:p>
          <a:p>
            <a:r>
              <a:rPr lang="en-GB" dirty="0"/>
              <a:t>Waterproof jacket /cagoule / coat (wear this)</a:t>
            </a:r>
          </a:p>
        </p:txBody>
      </p:sp>
    </p:spTree>
    <p:extLst>
      <p:ext uri="{BB962C8B-B14F-4D97-AF65-F5344CB8AC3E}">
        <p14:creationId xmlns:p14="http://schemas.microsoft.com/office/powerpoint/2010/main" val="38436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Kit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WET KIT – one old set of clothes including shoes (old black PE pumps are perfectly adequate) and a towel for canoeing</a:t>
            </a:r>
          </a:p>
          <a:p>
            <a:r>
              <a:rPr lang="en-GB" dirty="0"/>
              <a:t> Sun hat &amp; sunscreen</a:t>
            </a:r>
          </a:p>
          <a:p>
            <a:r>
              <a:rPr lang="en-GB" dirty="0"/>
              <a:t> Wash bag (including soap, flannel, shampoo, toothbrush and toothpaste)</a:t>
            </a:r>
          </a:p>
          <a:p>
            <a:r>
              <a:rPr lang="en-GB" dirty="0"/>
              <a:t> One towel for showering</a:t>
            </a:r>
          </a:p>
          <a:p>
            <a:r>
              <a:rPr lang="en-GB" dirty="0"/>
              <a:t> Plastic drink bottle </a:t>
            </a:r>
          </a:p>
          <a:p>
            <a:r>
              <a:rPr lang="en-GB" dirty="0"/>
              <a:t>Labelled bag for wet and dirty clothing </a:t>
            </a:r>
          </a:p>
          <a:p>
            <a:r>
              <a:rPr lang="en-GB" dirty="0"/>
              <a:t>No aerosol sprays please </a:t>
            </a:r>
          </a:p>
          <a:p>
            <a:r>
              <a:rPr lang="en-GB" dirty="0"/>
              <a:t>All bedding is supplied</a:t>
            </a:r>
          </a:p>
        </p:txBody>
      </p:sp>
    </p:spTree>
    <p:extLst>
      <p:ext uri="{BB962C8B-B14F-4D97-AF65-F5344CB8AC3E}">
        <p14:creationId xmlns:p14="http://schemas.microsoft.com/office/powerpoint/2010/main" val="1476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1327" y="458643"/>
            <a:ext cx="10515600" cy="4351338"/>
          </a:xfrm>
        </p:spPr>
        <p:txBody>
          <a:bodyPr/>
          <a:lstStyle/>
          <a:p>
            <a:r>
              <a:rPr lang="en-GB" b="1" dirty="0"/>
              <a:t>The children can bring books/ comics/ note-pads/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top-trumps/ magnetic travel games etc. to help keep you entertained …</a:t>
            </a:r>
          </a:p>
          <a:p>
            <a:endParaRPr lang="en-GB" dirty="0"/>
          </a:p>
          <a:p>
            <a:r>
              <a:rPr lang="en-GB" dirty="0"/>
              <a:t>BUT REMEMBER NO mobile phones/iPods/ PSPs / MP3s </a:t>
            </a:r>
            <a:r>
              <a:rPr lang="en-GB" dirty="0" err="1"/>
              <a:t>etc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63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What to wear on the first day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come in your own clothes ready to start your first activity.</a:t>
            </a:r>
          </a:p>
          <a:p>
            <a:r>
              <a:rPr lang="en-GB" dirty="0"/>
              <a:t>You will need your wet kit and towel for canoeing in a separate waterproof bag, with a spare carrier bag inside. </a:t>
            </a:r>
          </a:p>
          <a:p>
            <a:r>
              <a:rPr lang="en-GB" dirty="0"/>
              <a:t>Packed lunch in disposable packaging.</a:t>
            </a:r>
          </a:p>
        </p:txBody>
      </p:sp>
    </p:spTree>
    <p:extLst>
      <p:ext uri="{BB962C8B-B14F-4D97-AF65-F5344CB8AC3E}">
        <p14:creationId xmlns:p14="http://schemas.microsoft.com/office/powerpoint/2010/main" val="254235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Payment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/>
              <a:t>Total Cost is </a:t>
            </a:r>
            <a:r>
              <a:rPr lang="en-GB" sz="3600" b="1" dirty="0" smtClean="0">
                <a:solidFill>
                  <a:srgbClr val="FF0000"/>
                </a:solidFill>
              </a:rPr>
              <a:t>£211.00 (coach will be paid by school)</a:t>
            </a:r>
            <a:endParaRPr lang="en-GB" sz="3600" b="1" dirty="0">
              <a:solidFill>
                <a:srgbClr val="FF0000"/>
              </a:solidFill>
            </a:endParaRPr>
          </a:p>
          <a:p>
            <a:endParaRPr lang="en-GB" b="1" dirty="0"/>
          </a:p>
          <a:p>
            <a:r>
              <a:rPr lang="en-GB" b="1" u="sng" dirty="0"/>
              <a:t>What to do next: </a:t>
            </a:r>
          </a:p>
          <a:p>
            <a:r>
              <a:rPr lang="en-GB" b="1" dirty="0"/>
              <a:t>Pay </a:t>
            </a:r>
            <a:r>
              <a:rPr lang="en-GB" b="1" dirty="0" smtClean="0"/>
              <a:t>your </a:t>
            </a:r>
            <a:r>
              <a:rPr lang="en-GB" b="1" dirty="0"/>
              <a:t>deposit to secure your place. </a:t>
            </a:r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/>
              <a:t>The sooner we send the deposits the sooner we can choose our activities. </a:t>
            </a:r>
            <a:endParaRPr lang="en-GB" dirty="0"/>
          </a:p>
          <a:p>
            <a:r>
              <a:rPr lang="en-GB" dirty="0" smtClean="0"/>
              <a:t>The deposit </a:t>
            </a:r>
            <a:r>
              <a:rPr lang="en-GB" dirty="0"/>
              <a:t>is non-refundable.</a:t>
            </a:r>
          </a:p>
          <a:p>
            <a:endParaRPr lang="en-GB" dirty="0"/>
          </a:p>
          <a:p>
            <a:r>
              <a:rPr lang="en-GB" dirty="0"/>
              <a:t>Payments paid in instalments throughout the </a:t>
            </a:r>
            <a:r>
              <a:rPr lang="en-GB" dirty="0" smtClean="0"/>
              <a:t>year using SCOPAY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  <a:p>
            <a:r>
              <a:rPr lang="en-GB" dirty="0"/>
              <a:t>The final payment needs to be paid by </a:t>
            </a:r>
            <a:r>
              <a:rPr lang="en-GB" b="1" dirty="0" smtClean="0">
                <a:solidFill>
                  <a:srgbClr val="FF0000"/>
                </a:solidFill>
              </a:rPr>
              <a:t>Monday 15th April 2024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1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Additional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may bring a maximum of £5, in change in a labelled purse / wallet. </a:t>
            </a:r>
          </a:p>
          <a:p>
            <a:r>
              <a:rPr lang="en-GB" dirty="0"/>
              <a:t>There is a tuck shop selling sweets, drinks and souvenirs for children. </a:t>
            </a:r>
          </a:p>
          <a:p>
            <a:r>
              <a:rPr lang="en-GB" dirty="0"/>
              <a:t>Please pack labelled medication separately and hand in to Miss Maher on the first day.</a:t>
            </a:r>
          </a:p>
          <a:p>
            <a:r>
              <a:rPr lang="en-GB" dirty="0"/>
              <a:t>Inhalers must be carried at all times. </a:t>
            </a:r>
          </a:p>
          <a:p>
            <a:r>
              <a:rPr lang="en-GB" dirty="0"/>
              <a:t>No electronic equipment, staff will take plenty of photos.</a:t>
            </a:r>
          </a:p>
        </p:txBody>
      </p:sp>
    </p:spTree>
    <p:extLst>
      <p:ext uri="{BB962C8B-B14F-4D97-AF65-F5344CB8AC3E}">
        <p14:creationId xmlns:p14="http://schemas.microsoft.com/office/powerpoint/2010/main" val="138744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393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Thank you for coming</a:t>
            </a:r>
            <a:br>
              <a:rPr lang="en-GB" dirty="0"/>
            </a:br>
            <a:r>
              <a:rPr lang="en-GB" dirty="0"/>
              <a:t>Any questions?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774498"/>
            <a:ext cx="10515600" cy="2395393"/>
          </a:xfrm>
        </p:spPr>
        <p:txBody>
          <a:bodyPr/>
          <a:lstStyle/>
          <a:p>
            <a:r>
              <a:rPr lang="en-GB" dirty="0"/>
              <a:t>For more information go to </a:t>
            </a:r>
            <a:r>
              <a:rPr lang="en-GB" dirty="0">
                <a:hlinkClick r:id="rId2"/>
              </a:rPr>
              <a:t>https://activity-centres.naycacuk.co.uk/</a:t>
            </a:r>
            <a:r>
              <a:rPr lang="en-GB" dirty="0"/>
              <a:t> or type in Whitemoor lakes on google</a:t>
            </a:r>
          </a:p>
          <a:p>
            <a:endParaRPr lang="en-GB" dirty="0"/>
          </a:p>
          <a:p>
            <a:r>
              <a:rPr lang="en-GB" dirty="0"/>
              <a:t>This PowerPoint will be </a:t>
            </a:r>
            <a:r>
              <a:rPr lang="en-GB"/>
              <a:t>available on </a:t>
            </a:r>
            <a:r>
              <a:rPr lang="en-GB" dirty="0"/>
              <a:t>the school website in class pages – Year 6 – Residential Information.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8715" y="292533"/>
            <a:ext cx="2506085" cy="250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9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Custom 1">
      <a:majorFont>
        <a:latin typeface="Letter-join Plus 8"/>
        <a:ea typeface=""/>
        <a:cs typeface=""/>
      </a:majorFont>
      <a:minorFont>
        <a:latin typeface="Letter-join Plus 8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</TotalTime>
  <Words>1213</Words>
  <Application>Microsoft Office PowerPoint</Application>
  <PresentationFormat>Widescreen</PresentationFormat>
  <Paragraphs>174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Letter-join Plus 8</vt:lpstr>
      <vt:lpstr>Office Theme</vt:lpstr>
      <vt:lpstr>Whitemoor Lakes Staffordshire  WS13 8QT  </vt:lpstr>
      <vt:lpstr>Why go on a residential? </vt:lpstr>
      <vt:lpstr>When?</vt:lpstr>
      <vt:lpstr>Whitemoor Lakes is located near Lichfield in Staffordshire. All activities are located on site.   Dormitories are in one building with adjacent rooms and a central meeting area. There will be private activity sessions on site where we can work as a team to develop our skills.</vt:lpstr>
      <vt:lpstr>PowerPoint Presentation</vt:lpstr>
      <vt:lpstr>PowerPoint Presentation</vt:lpstr>
      <vt:lpstr>Who’s Going? </vt:lpstr>
      <vt:lpstr>Our package is the Action Plus </vt:lpstr>
      <vt:lpstr>PowerPoint Presentation</vt:lpstr>
      <vt:lpstr>PowerPoint Presentation</vt:lpstr>
      <vt:lpstr>Activity groups </vt:lpstr>
      <vt:lpstr>Sleeping Arrangements</vt:lpstr>
      <vt:lpstr>Food </vt:lpstr>
      <vt:lpstr>Food</vt:lpstr>
      <vt:lpstr>PowerPoint Presentation</vt:lpstr>
      <vt:lpstr>Timetable – Day 1 - Monday 20th May </vt:lpstr>
      <vt:lpstr>Day 3-  Wednesday 22nd  May</vt:lpstr>
      <vt:lpstr>Communications</vt:lpstr>
      <vt:lpstr>Packing List</vt:lpstr>
      <vt:lpstr>Kit list </vt:lpstr>
      <vt:lpstr>Kit List</vt:lpstr>
      <vt:lpstr>PowerPoint Presentation</vt:lpstr>
      <vt:lpstr>What to wear on the first day </vt:lpstr>
      <vt:lpstr>Payment </vt:lpstr>
      <vt:lpstr>Additional Information </vt:lpstr>
      <vt:lpstr>Thank you for coming Any questions? 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Whitemoor Lakes Staffordshire  WS13 8QT</dc:title>
  <dc:creator>ST-MAHER-E</dc:creator>
  <cp:lastModifiedBy>ST-MAHER-E</cp:lastModifiedBy>
  <cp:revision>15</cp:revision>
  <dcterms:created xsi:type="dcterms:W3CDTF">2021-09-17T15:14:37Z</dcterms:created>
  <dcterms:modified xsi:type="dcterms:W3CDTF">2023-10-09T15:40:11Z</dcterms:modified>
</cp:coreProperties>
</file>