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1"/>
  </p:notesMasterIdLst>
  <p:handoutMasterIdLst>
    <p:handoutMasterId r:id="rId62"/>
  </p:handoutMasterIdLst>
  <p:sldIdLst>
    <p:sldId id="309" r:id="rId2"/>
    <p:sldId id="279" r:id="rId3"/>
    <p:sldId id="292" r:id="rId4"/>
    <p:sldId id="316" r:id="rId5"/>
    <p:sldId id="267" r:id="rId6"/>
    <p:sldId id="364" r:id="rId7"/>
    <p:sldId id="317" r:id="rId8"/>
    <p:sldId id="265" r:id="rId9"/>
    <p:sldId id="318" r:id="rId10"/>
    <p:sldId id="288" r:id="rId11"/>
    <p:sldId id="376" r:id="rId12"/>
    <p:sldId id="310" r:id="rId13"/>
    <p:sldId id="319" r:id="rId14"/>
    <p:sldId id="311" r:id="rId15"/>
    <p:sldId id="320" r:id="rId16"/>
    <p:sldId id="312" r:id="rId17"/>
    <p:sldId id="377" r:id="rId18"/>
    <p:sldId id="378" r:id="rId19"/>
    <p:sldId id="365" r:id="rId20"/>
    <p:sldId id="321" r:id="rId21"/>
    <p:sldId id="313" r:id="rId22"/>
    <p:sldId id="373" r:id="rId23"/>
    <p:sldId id="322" r:id="rId24"/>
    <p:sldId id="315" r:id="rId25"/>
    <p:sldId id="362" r:id="rId26"/>
    <p:sldId id="323" r:id="rId27"/>
    <p:sldId id="324" r:id="rId28"/>
    <p:sldId id="325" r:id="rId29"/>
    <p:sldId id="326" r:id="rId30"/>
    <p:sldId id="327" r:id="rId31"/>
    <p:sldId id="379" r:id="rId32"/>
    <p:sldId id="328" r:id="rId33"/>
    <p:sldId id="329" r:id="rId34"/>
    <p:sldId id="331" r:id="rId35"/>
    <p:sldId id="332" r:id="rId36"/>
    <p:sldId id="375" r:id="rId37"/>
    <p:sldId id="333" r:id="rId38"/>
    <p:sldId id="334" r:id="rId39"/>
    <p:sldId id="335" r:id="rId40"/>
    <p:sldId id="336" r:id="rId41"/>
    <p:sldId id="337" r:id="rId42"/>
    <p:sldId id="380" r:id="rId43"/>
    <p:sldId id="338" r:id="rId44"/>
    <p:sldId id="339" r:id="rId45"/>
    <p:sldId id="367" r:id="rId46"/>
    <p:sldId id="368" r:id="rId47"/>
    <p:sldId id="341" r:id="rId48"/>
    <p:sldId id="342" r:id="rId49"/>
    <p:sldId id="343" r:id="rId50"/>
    <p:sldId id="344" r:id="rId51"/>
    <p:sldId id="345" r:id="rId52"/>
    <p:sldId id="374" r:id="rId53"/>
    <p:sldId id="346" r:id="rId54"/>
    <p:sldId id="347" r:id="rId55"/>
    <p:sldId id="348" r:id="rId56"/>
    <p:sldId id="349" r:id="rId57"/>
    <p:sldId id="351" r:id="rId58"/>
    <p:sldId id="352" r:id="rId59"/>
    <p:sldId id="369" r:id="rId6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08" autoAdjust="0"/>
    <p:restoredTop sz="93826" autoAdjust="0"/>
  </p:normalViewPr>
  <p:slideViewPr>
    <p:cSldViewPr snapToGrid="0">
      <p:cViewPr varScale="1">
        <p:scale>
          <a:sx n="64" d="100"/>
          <a:sy n="64" d="100"/>
        </p:scale>
        <p:origin x="736" y="56"/>
      </p:cViewPr>
      <p:guideLst/>
    </p:cSldViewPr>
  </p:slideViewPr>
  <p:outlineViewPr>
    <p:cViewPr>
      <p:scale>
        <a:sx n="33" d="100"/>
        <a:sy n="33" d="100"/>
      </p:scale>
      <p:origin x="0" y="-2662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8B8128-17CF-4BD6-A4CD-B96107D4EB1D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A06F8-5FFA-4D49-8D01-EE241059BC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5206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0657AB-3AE2-4E3D-86C5-03EC420DDDA1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D44EAA-C1F9-4540-A6EF-9E014106CA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2629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611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  <a:lvl2pPr>
              <a:defRPr>
                <a:latin typeface="Gill Sans MT" panose="020B0502020104020203" pitchFamily="34" charset="0"/>
              </a:defRPr>
            </a:lvl2pPr>
            <a:lvl3pPr>
              <a:defRPr>
                <a:latin typeface="Gill Sans MT" panose="020B0502020104020203" pitchFamily="34" charset="0"/>
              </a:defRPr>
            </a:lvl3pPr>
            <a:lvl4pPr>
              <a:defRPr>
                <a:latin typeface="Gill Sans MT" panose="020B0502020104020203" pitchFamily="34" charset="0"/>
              </a:defRPr>
            </a:lvl4pPr>
            <a:lvl5pPr>
              <a:defRPr>
                <a:latin typeface="Gill Sans MT" panose="020B0502020104020203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969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8869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9128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978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6075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736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880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3570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742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443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AC5619-5733-41DA-A379-9922B4631C24}" type="datetimeFigureOut">
              <a:rPr lang="en-GB" smtClean="0"/>
              <a:t>04/11/2024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394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9208" y="1464816"/>
            <a:ext cx="5400816" cy="23808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062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20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475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4358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9473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/>
              <a:t>Act of Hope</a:t>
            </a:r>
            <a:endParaRPr lang="en-GB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5705" y="1690692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/>
              <a:t>My God, I hope in you,</a:t>
            </a:r>
          </a:p>
          <a:p>
            <a:pPr marL="0" indent="0">
              <a:buNone/>
            </a:pPr>
            <a:r>
              <a:rPr lang="en-GB" sz="3600" dirty="0"/>
              <a:t>f</a:t>
            </a:r>
            <a:r>
              <a:rPr lang="en-GB" sz="3600" dirty="0" smtClean="0"/>
              <a:t>or grace and for glory,</a:t>
            </a:r>
          </a:p>
          <a:p>
            <a:pPr marL="0" indent="0">
              <a:buNone/>
            </a:pPr>
            <a:r>
              <a:rPr lang="en-GB" sz="3600" dirty="0"/>
              <a:t>b</a:t>
            </a:r>
            <a:r>
              <a:rPr lang="en-GB" sz="3600" dirty="0" smtClean="0"/>
              <a:t>ecause of your promises,</a:t>
            </a:r>
          </a:p>
          <a:p>
            <a:pPr marL="0" indent="0">
              <a:buNone/>
            </a:pPr>
            <a:r>
              <a:rPr lang="en-GB" sz="3600" dirty="0"/>
              <a:t>y</a:t>
            </a:r>
            <a:r>
              <a:rPr lang="en-GB" sz="3600" dirty="0" smtClean="0"/>
              <a:t>our mercy and power.</a:t>
            </a:r>
          </a:p>
          <a:p>
            <a:pPr marL="0" indent="0">
              <a:buNone/>
            </a:pPr>
            <a:r>
              <a:rPr lang="en-GB" sz="3600" dirty="0" smtClean="0"/>
              <a:t>Amen.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5832" y="1999364"/>
            <a:ext cx="2994976" cy="1658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45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355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4424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6693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198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75006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b="1" dirty="0" smtClean="0"/>
              <a:t>Regina Caeli</a:t>
            </a:r>
            <a:endParaRPr lang="en-GB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8007" y="1255256"/>
            <a:ext cx="10849069" cy="5308505"/>
          </a:xfrm>
        </p:spPr>
        <p:txBody>
          <a:bodyPr>
            <a:normAutofit fontScale="92500" lnSpcReduction="20000"/>
          </a:bodyPr>
          <a:lstStyle/>
          <a:p>
            <a:pPr marL="0" indent="0" fontAlgn="base">
              <a:buNone/>
            </a:pPr>
            <a:r>
              <a:rPr lang="en-GB" dirty="0"/>
              <a:t>Queen of </a:t>
            </a:r>
            <a:r>
              <a:rPr lang="en-GB" dirty="0" smtClean="0"/>
              <a:t>Heaven</a:t>
            </a:r>
            <a:r>
              <a:rPr lang="en-GB" dirty="0"/>
              <a:t>, </a:t>
            </a:r>
            <a:r>
              <a:rPr lang="en-GB" dirty="0" smtClean="0"/>
              <a:t>rejoice.  </a:t>
            </a:r>
            <a:r>
              <a:rPr lang="en-GB" dirty="0" smtClean="0">
                <a:solidFill>
                  <a:srgbClr val="FF0000"/>
                </a:solidFill>
              </a:rPr>
              <a:t>Alleluia</a:t>
            </a:r>
            <a:r>
              <a:rPr lang="en-GB" dirty="0" smtClean="0"/>
              <a:t>!</a:t>
            </a:r>
          </a:p>
          <a:p>
            <a:pPr marL="0" indent="0" fontAlgn="base">
              <a:buNone/>
            </a:pPr>
            <a:r>
              <a:rPr lang="en-GB" dirty="0" smtClean="0"/>
              <a:t>For </a:t>
            </a:r>
            <a:r>
              <a:rPr lang="en-GB" dirty="0"/>
              <a:t>he whom you were </a:t>
            </a:r>
            <a:r>
              <a:rPr lang="en-GB" dirty="0" smtClean="0"/>
              <a:t>made worthy </a:t>
            </a:r>
            <a:r>
              <a:rPr lang="en-GB" dirty="0"/>
              <a:t>to </a:t>
            </a:r>
            <a:r>
              <a:rPr lang="en-GB" dirty="0" smtClean="0"/>
              <a:t>bear.  </a:t>
            </a:r>
            <a:r>
              <a:rPr lang="en-GB" dirty="0" smtClean="0">
                <a:solidFill>
                  <a:srgbClr val="FF0000"/>
                </a:solidFill>
              </a:rPr>
              <a:t>Alleluia</a:t>
            </a:r>
            <a:r>
              <a:rPr lang="en-GB" dirty="0" smtClean="0"/>
              <a:t>!</a:t>
            </a:r>
          </a:p>
          <a:p>
            <a:pPr marL="0" indent="0" fontAlgn="base">
              <a:buNone/>
            </a:pPr>
            <a:r>
              <a:rPr lang="en-GB" dirty="0" smtClean="0"/>
              <a:t>Has </a:t>
            </a:r>
            <a:r>
              <a:rPr lang="en-GB" dirty="0"/>
              <a:t>risen as he </a:t>
            </a:r>
            <a:r>
              <a:rPr lang="en-GB" dirty="0" smtClean="0"/>
              <a:t>said.  </a:t>
            </a:r>
            <a:r>
              <a:rPr lang="en-GB" dirty="0" smtClean="0">
                <a:solidFill>
                  <a:srgbClr val="FF0000"/>
                </a:solidFill>
              </a:rPr>
              <a:t>Alleluia</a:t>
            </a:r>
            <a:r>
              <a:rPr lang="en-GB" dirty="0" smtClean="0"/>
              <a:t>!</a:t>
            </a:r>
          </a:p>
          <a:p>
            <a:pPr marL="0" indent="0" fontAlgn="base">
              <a:buNone/>
            </a:pPr>
            <a:r>
              <a:rPr lang="en-GB" dirty="0" smtClean="0"/>
              <a:t>Pray </a:t>
            </a:r>
            <a:r>
              <a:rPr lang="en-GB" dirty="0"/>
              <a:t>for us to </a:t>
            </a:r>
            <a:r>
              <a:rPr lang="en-GB" dirty="0" smtClean="0"/>
              <a:t>our God.  </a:t>
            </a:r>
            <a:r>
              <a:rPr lang="en-GB" dirty="0" smtClean="0">
                <a:solidFill>
                  <a:srgbClr val="FF0000"/>
                </a:solidFill>
              </a:rPr>
              <a:t>Alleluia</a:t>
            </a:r>
            <a:r>
              <a:rPr lang="en-GB" dirty="0" smtClean="0"/>
              <a:t>!</a:t>
            </a:r>
          </a:p>
          <a:p>
            <a:pPr marL="0" indent="0" fontAlgn="base">
              <a:buNone/>
            </a:pPr>
            <a:r>
              <a:rPr lang="en-GB" dirty="0" smtClean="0"/>
              <a:t>Rejoice and be glad, O Virgin Mary.  </a:t>
            </a:r>
            <a:r>
              <a:rPr lang="en-GB" dirty="0" smtClean="0">
                <a:solidFill>
                  <a:srgbClr val="FF0000"/>
                </a:solidFill>
              </a:rPr>
              <a:t>Alleluia</a:t>
            </a:r>
            <a:r>
              <a:rPr lang="en-GB" dirty="0" smtClean="0"/>
              <a:t>!</a:t>
            </a:r>
          </a:p>
          <a:p>
            <a:pPr marL="0" indent="0" fontAlgn="base">
              <a:buNone/>
            </a:pPr>
            <a:r>
              <a:rPr lang="en-GB" dirty="0" smtClean="0"/>
              <a:t>For the Lord has risen indeed.  </a:t>
            </a:r>
            <a:r>
              <a:rPr lang="en-GB" dirty="0" smtClean="0">
                <a:solidFill>
                  <a:srgbClr val="FF0000"/>
                </a:solidFill>
              </a:rPr>
              <a:t>Alleluia</a:t>
            </a:r>
            <a:r>
              <a:rPr lang="en-GB" dirty="0" smtClean="0"/>
              <a:t>! </a:t>
            </a:r>
          </a:p>
          <a:p>
            <a:pPr marL="0" indent="0" fontAlgn="base">
              <a:buNone/>
            </a:pPr>
            <a:r>
              <a:rPr lang="en-GB" dirty="0" smtClean="0"/>
              <a:t>Let </a:t>
            </a:r>
            <a:r>
              <a:rPr lang="en-GB" dirty="0"/>
              <a:t>us </a:t>
            </a:r>
            <a:r>
              <a:rPr lang="en-GB" dirty="0" smtClean="0"/>
              <a:t>pray;</a:t>
            </a:r>
          </a:p>
          <a:p>
            <a:pPr marL="0" indent="0" fontAlgn="base">
              <a:buNone/>
            </a:pPr>
            <a:r>
              <a:rPr lang="en-GB" dirty="0" smtClean="0"/>
              <a:t>God</a:t>
            </a:r>
            <a:r>
              <a:rPr lang="en-GB" dirty="0"/>
              <a:t>, who through the resurrection of your Son, our Lord Jesus Christ, </a:t>
            </a:r>
            <a:endParaRPr lang="en-GB" dirty="0" smtClean="0"/>
          </a:p>
          <a:p>
            <a:pPr marL="0" indent="0" fontAlgn="base">
              <a:buNone/>
            </a:pPr>
            <a:r>
              <a:rPr lang="en-GB" dirty="0" smtClean="0"/>
              <a:t>has made glad the whole world, grant us, we pray,</a:t>
            </a:r>
          </a:p>
          <a:p>
            <a:pPr marL="0" indent="0" fontAlgn="base">
              <a:buNone/>
            </a:pPr>
            <a:r>
              <a:rPr lang="en-GB" dirty="0" smtClean="0"/>
              <a:t>that </a:t>
            </a:r>
            <a:r>
              <a:rPr lang="en-GB" dirty="0"/>
              <a:t>through </a:t>
            </a:r>
            <a:r>
              <a:rPr lang="en-GB" dirty="0" smtClean="0"/>
              <a:t>the intercession of the </a:t>
            </a:r>
            <a:r>
              <a:rPr lang="en-GB" dirty="0"/>
              <a:t>Virgin Mary, </a:t>
            </a:r>
            <a:r>
              <a:rPr lang="en-GB" dirty="0" smtClean="0"/>
              <a:t>his mother,</a:t>
            </a:r>
          </a:p>
          <a:p>
            <a:pPr marL="0" indent="0" fontAlgn="base">
              <a:buNone/>
            </a:pPr>
            <a:r>
              <a:rPr lang="en-GB" dirty="0" smtClean="0"/>
              <a:t>we </a:t>
            </a:r>
            <a:r>
              <a:rPr lang="en-GB" dirty="0"/>
              <a:t>may </a:t>
            </a:r>
            <a:r>
              <a:rPr lang="en-GB" dirty="0" smtClean="0"/>
              <a:t>attain </a:t>
            </a:r>
            <a:r>
              <a:rPr lang="en-GB" dirty="0"/>
              <a:t>the joys of everlasting life. </a:t>
            </a:r>
            <a:endParaRPr lang="en-GB" dirty="0" smtClean="0"/>
          </a:p>
          <a:p>
            <a:pPr marL="0" indent="0" fontAlgn="base">
              <a:buNone/>
            </a:pPr>
            <a:r>
              <a:rPr lang="en-GB" dirty="0" smtClean="0"/>
              <a:t>Through </a:t>
            </a:r>
            <a:r>
              <a:rPr lang="en-GB" dirty="0"/>
              <a:t>the same Christ our </a:t>
            </a:r>
            <a:r>
              <a:rPr lang="en-GB" dirty="0" smtClean="0"/>
              <a:t>Lord.</a:t>
            </a:r>
          </a:p>
          <a:p>
            <a:pPr marL="0" indent="0" fontAlgn="base">
              <a:buNone/>
            </a:pPr>
            <a:r>
              <a:rPr lang="en-GB" dirty="0" smtClean="0"/>
              <a:t>Amen</a:t>
            </a:r>
            <a:r>
              <a:rPr lang="en-GB" dirty="0"/>
              <a:t>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124" name="Picture 4" descr="https://i.pinimg.com/236x/43/3e/a6/433ea60b215ff3eb702e0788b50c8377--mama-mia-roman-catholi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2107" y="717576"/>
            <a:ext cx="1928873" cy="30486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0067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3548" y="1589103"/>
            <a:ext cx="5621107" cy="2541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0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537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2797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7615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166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38201" y="36514"/>
            <a:ext cx="10515600" cy="1325563"/>
          </a:xfrm>
        </p:spPr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The </a:t>
            </a:r>
            <a:r>
              <a:rPr lang="en-US" altLang="en-US" sz="4000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Magnificat</a:t>
            </a: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62" name="Rectangle 14"/>
          <p:cNvSpPr>
            <a:spLocks noGrp="1" noChangeArrowheads="1"/>
          </p:cNvSpPr>
          <p:nvPr>
            <p:ph type="body" idx="1"/>
          </p:nvPr>
        </p:nvSpPr>
        <p:spPr>
          <a:xfrm>
            <a:off x="1088391" y="1362077"/>
            <a:ext cx="8229600" cy="5282563"/>
          </a:xfrm>
        </p:spPr>
        <p:txBody>
          <a:bodyPr>
            <a:normAutofit lnSpcReduction="10000"/>
          </a:bodyPr>
          <a:lstStyle/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My soul glorifies the Lord,</a:t>
            </a: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My spirit rejoices in God, my </a:t>
            </a:r>
            <a:r>
              <a:rPr lang="en-US" altLang="en-US" sz="3600" dirty="0" err="1">
                <a:latin typeface="+mn-lt"/>
              </a:rPr>
              <a:t>Saviour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He looks on his servant in her loneliness;</a:t>
            </a: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henceforth all ages will call me blessed.</a:t>
            </a:r>
          </a:p>
          <a:p>
            <a:pPr>
              <a:buFontTx/>
              <a:buNone/>
            </a:pPr>
            <a:endParaRPr lang="en-US" altLang="en-US" sz="3600" dirty="0">
              <a:latin typeface="+mn-lt"/>
            </a:endParaRP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The Almighty works marvels for me.</a:t>
            </a: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Holy his name!</a:t>
            </a: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His mercy is from age to age,</a:t>
            </a: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on those who fear him.</a:t>
            </a:r>
          </a:p>
          <a:p>
            <a:pPr>
              <a:buFontTx/>
              <a:buNone/>
            </a:pPr>
            <a:endParaRPr lang="en-US" altLang="en-US" dirty="0">
              <a:latin typeface="+mn-lt"/>
            </a:endParaRPr>
          </a:p>
        </p:txBody>
      </p:sp>
      <p:pic>
        <p:nvPicPr>
          <p:cNvPr id="13314" name="Picture 2" descr="http://www.soulshepherding.org/wp-content/uploads/2012/12/Marys-magnificat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43" r="6369"/>
          <a:stretch/>
        </p:blipFill>
        <p:spPr bwMode="auto">
          <a:xfrm flipH="1">
            <a:off x="8676640" y="2088343"/>
            <a:ext cx="3295013" cy="406052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4852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40463" y="356783"/>
            <a:ext cx="8229600" cy="6351835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en-US" altLang="en-US" sz="3200" dirty="0">
                <a:latin typeface="+mn-lt"/>
              </a:rPr>
              <a:t>He puts forth his arm in strength</a:t>
            </a:r>
          </a:p>
          <a:p>
            <a:pPr>
              <a:buFontTx/>
              <a:buNone/>
            </a:pPr>
            <a:r>
              <a:rPr lang="en-US" altLang="en-US" sz="3200" dirty="0">
                <a:latin typeface="+mn-lt"/>
              </a:rPr>
              <a:t>and scatters the proud-hearted.</a:t>
            </a:r>
          </a:p>
          <a:p>
            <a:pPr>
              <a:buFontTx/>
              <a:buNone/>
            </a:pPr>
            <a:r>
              <a:rPr lang="en-US" altLang="en-US" sz="3200" dirty="0">
                <a:latin typeface="+mn-lt"/>
              </a:rPr>
              <a:t>He casts the mighty from their thrones</a:t>
            </a:r>
          </a:p>
          <a:p>
            <a:pPr>
              <a:buFontTx/>
              <a:buNone/>
            </a:pPr>
            <a:r>
              <a:rPr lang="en-US" altLang="en-US" sz="3200" dirty="0">
                <a:latin typeface="+mn-lt"/>
              </a:rPr>
              <a:t>and raises the lowly.</a:t>
            </a:r>
          </a:p>
          <a:p>
            <a:pPr>
              <a:buFontTx/>
              <a:buNone/>
            </a:pPr>
            <a:endParaRPr lang="en-US" altLang="en-US" sz="3200" dirty="0">
              <a:latin typeface="+mn-lt"/>
            </a:endParaRPr>
          </a:p>
          <a:p>
            <a:pPr>
              <a:buFontTx/>
              <a:buNone/>
            </a:pPr>
            <a:r>
              <a:rPr lang="en-US" altLang="en-US" sz="3200" dirty="0">
                <a:latin typeface="+mn-lt"/>
              </a:rPr>
              <a:t>He fills the starving with good things,</a:t>
            </a:r>
          </a:p>
          <a:p>
            <a:pPr>
              <a:buFontTx/>
              <a:buNone/>
            </a:pPr>
            <a:r>
              <a:rPr lang="en-US" altLang="en-US" sz="3200" dirty="0">
                <a:latin typeface="+mn-lt"/>
              </a:rPr>
              <a:t>sends the rich away empty.</a:t>
            </a:r>
          </a:p>
          <a:p>
            <a:pPr>
              <a:buFontTx/>
              <a:buNone/>
            </a:pPr>
            <a:r>
              <a:rPr lang="en-US" altLang="en-US" sz="3200" dirty="0">
                <a:latin typeface="+mn-lt"/>
              </a:rPr>
              <a:t>He protects Israel, his servant,</a:t>
            </a:r>
          </a:p>
          <a:p>
            <a:pPr>
              <a:buFontTx/>
              <a:buNone/>
            </a:pPr>
            <a:r>
              <a:rPr lang="en-US" altLang="en-US" sz="3200" dirty="0">
                <a:latin typeface="+mn-lt"/>
              </a:rPr>
              <a:t>remembering his mercy,</a:t>
            </a:r>
          </a:p>
          <a:p>
            <a:pPr>
              <a:buFontTx/>
              <a:buNone/>
            </a:pPr>
            <a:r>
              <a:rPr lang="en-US" altLang="en-US" sz="3200" dirty="0">
                <a:latin typeface="+mn-lt"/>
              </a:rPr>
              <a:t>the mercy promised to our fathers,</a:t>
            </a:r>
          </a:p>
          <a:p>
            <a:pPr>
              <a:buFontTx/>
              <a:buNone/>
            </a:pPr>
            <a:r>
              <a:rPr lang="en-US" altLang="en-US" sz="3200" dirty="0">
                <a:latin typeface="+mn-lt"/>
              </a:rPr>
              <a:t>to Abraham and his sons for ever</a:t>
            </a:r>
            <a:r>
              <a:rPr lang="en-US" altLang="en-US" sz="3200" dirty="0" smtClean="0">
                <a:latin typeface="+mn-lt"/>
              </a:rPr>
              <a:t>.  Amen.</a:t>
            </a:r>
            <a:endParaRPr lang="en-US" altLang="en-US" sz="3200" dirty="0">
              <a:latin typeface="+mn-lt"/>
            </a:endParaRPr>
          </a:p>
        </p:txBody>
      </p:sp>
      <p:pic>
        <p:nvPicPr>
          <p:cNvPr id="4" name="Picture 2" descr="http://www.soulshepherding.org/wp-content/uploads/2012/12/Marys-magnificat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43" r="6369"/>
          <a:stretch/>
        </p:blipFill>
        <p:spPr bwMode="auto">
          <a:xfrm flipH="1">
            <a:off x="8350716" y="1626616"/>
            <a:ext cx="3295013" cy="406052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2095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/>
              <a:t>Act of Faith</a:t>
            </a:r>
            <a:endParaRPr lang="en-GB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/>
              <a:t>My God, I believe in you</a:t>
            </a:r>
          </a:p>
          <a:p>
            <a:pPr marL="0" indent="0">
              <a:buNone/>
            </a:pPr>
            <a:r>
              <a:rPr lang="en-GB" sz="3600" dirty="0" smtClean="0"/>
              <a:t>and all your Church teaches,</a:t>
            </a:r>
          </a:p>
          <a:p>
            <a:pPr marL="0" indent="0">
              <a:buNone/>
            </a:pPr>
            <a:r>
              <a:rPr lang="en-GB" sz="3600" dirty="0"/>
              <a:t>b</a:t>
            </a:r>
            <a:r>
              <a:rPr lang="en-GB" sz="3600" dirty="0" smtClean="0"/>
              <a:t>ecause you have said it</a:t>
            </a:r>
          </a:p>
          <a:p>
            <a:pPr marL="0" indent="0">
              <a:buNone/>
            </a:pPr>
            <a:r>
              <a:rPr lang="en-GB" sz="3600" dirty="0"/>
              <a:t>a</a:t>
            </a:r>
            <a:r>
              <a:rPr lang="en-GB" sz="3600" dirty="0" smtClean="0"/>
              <a:t>nd your word is true.</a:t>
            </a:r>
          </a:p>
          <a:p>
            <a:pPr marL="0" indent="0">
              <a:buNone/>
            </a:pPr>
            <a:r>
              <a:rPr lang="en-GB" sz="3600" dirty="0" smtClean="0"/>
              <a:t>Amen</a:t>
            </a:r>
            <a:endParaRPr lang="en-GB" sz="3600" dirty="0"/>
          </a:p>
        </p:txBody>
      </p:sp>
      <p:pic>
        <p:nvPicPr>
          <p:cNvPr id="4098" name="Picture 2" descr="https://i.pinimg.com/736x/c7/2a/1e/c72a1ea8db4138d2c102ad9523fc2de1--cross-clipart-english-cours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8246" y="3883978"/>
            <a:ext cx="2037248" cy="2582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clipart-library.com/images/pc5ro9p9i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9185" y="2371725"/>
            <a:ext cx="1892618" cy="1892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1360" y="3656683"/>
            <a:ext cx="2126932" cy="860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686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3879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9249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to the 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Guardian Angel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992313" y="2205042"/>
            <a:ext cx="8229600" cy="2549525"/>
          </a:xfrm>
        </p:spPr>
        <p:txBody>
          <a:bodyPr>
            <a:normAutofit fontScale="77500" lnSpcReduction="20000"/>
          </a:bodyPr>
          <a:lstStyle/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Angel sent by God to guide me,</a:t>
            </a:r>
          </a:p>
          <a:p>
            <a:pPr>
              <a:buFontTx/>
              <a:buNone/>
            </a:pPr>
            <a:endParaRPr lang="en-US" altLang="en-US" sz="1600" dirty="0">
              <a:latin typeface="+mn-lt"/>
            </a:endParaRP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be my light and walk beside me;</a:t>
            </a:r>
          </a:p>
          <a:p>
            <a:pPr>
              <a:buFontTx/>
              <a:buNone/>
            </a:pPr>
            <a:endParaRPr lang="en-US" altLang="en-US" sz="1600" dirty="0">
              <a:latin typeface="+mn-lt"/>
            </a:endParaRP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be my guardian and protect me;</a:t>
            </a:r>
          </a:p>
          <a:p>
            <a:pPr>
              <a:buFontTx/>
              <a:buNone/>
            </a:pPr>
            <a:endParaRPr lang="en-US" altLang="en-US" sz="1600" dirty="0">
              <a:latin typeface="+mn-lt"/>
            </a:endParaRP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on the paths of life direct me. </a:t>
            </a:r>
          </a:p>
        </p:txBody>
      </p:sp>
      <p:pic>
        <p:nvPicPr>
          <p:cNvPr id="9218" name="Picture 2" descr="https://i.pinimg.com/originals/2b/0a/78/2b0a782fb2bc197bade6cffadff15ef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46720" y="494586"/>
            <a:ext cx="3220719" cy="5591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4122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6495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846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Glory Be</a:t>
            </a:r>
            <a: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/>
            </a:r>
            <a:b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u="sng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908055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Glory be to the </a:t>
            </a:r>
            <a:r>
              <a:rPr lang="en-US" altLang="en-US" sz="3600" dirty="0" smtClean="0">
                <a:latin typeface="+mn-lt"/>
              </a:rPr>
              <a:t>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and </a:t>
            </a:r>
            <a:r>
              <a:rPr lang="en-US" altLang="en-US" sz="3600" dirty="0">
                <a:latin typeface="+mn-lt"/>
              </a:rPr>
              <a:t>to the </a:t>
            </a:r>
            <a:r>
              <a:rPr lang="en-US" altLang="en-US" sz="3600" dirty="0" smtClean="0">
                <a:latin typeface="+mn-lt"/>
              </a:rPr>
              <a:t>Son,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and </a:t>
            </a:r>
            <a:r>
              <a:rPr lang="en-US" altLang="en-US" sz="3600" dirty="0">
                <a:latin typeface="+mn-lt"/>
              </a:rPr>
              <a:t>to the Holy Spirit</a:t>
            </a:r>
            <a:r>
              <a:rPr lang="en-US" altLang="en-US" sz="3600" dirty="0" smtClean="0">
                <a:latin typeface="+mn-lt"/>
              </a:rPr>
              <a:t>,</a:t>
            </a:r>
            <a:endParaRPr lang="en-US" altLang="en-US" sz="3600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as it was in the </a:t>
            </a:r>
            <a:r>
              <a:rPr lang="en-US" altLang="en-US" sz="3600" dirty="0" smtClean="0">
                <a:latin typeface="+mn-lt"/>
              </a:rPr>
              <a:t>beginning,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</a:t>
            </a:r>
            <a:r>
              <a:rPr lang="en-US" altLang="en-US" sz="3600" dirty="0" smtClean="0">
                <a:latin typeface="+mn-lt"/>
              </a:rPr>
              <a:t>s </a:t>
            </a:r>
            <a:r>
              <a:rPr lang="en-US" altLang="en-US" sz="3600" dirty="0">
                <a:latin typeface="+mn-lt"/>
              </a:rPr>
              <a:t>now, and ever shall </a:t>
            </a:r>
            <a:r>
              <a:rPr lang="en-US" altLang="en-US" sz="3600" dirty="0" smtClean="0">
                <a:latin typeface="+mn-lt"/>
              </a:rPr>
              <a:t>be,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world </a:t>
            </a:r>
            <a:r>
              <a:rPr lang="en-US" altLang="en-US" sz="3600" dirty="0">
                <a:latin typeface="+mn-lt"/>
              </a:rPr>
              <a:t>without end.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dirty="0">
                <a:latin typeface="+mn-lt"/>
              </a:rPr>
              <a:t>.  </a:t>
            </a:r>
          </a:p>
        </p:txBody>
      </p:sp>
      <p:pic>
        <p:nvPicPr>
          <p:cNvPr id="2050" name="Picture 2" descr="https://i.pinimg.com/originals/4a/55/db/4a55db0fbb2ba0416145f5e3ec8a6cd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9109" y="1137920"/>
            <a:ext cx="3395507" cy="3395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073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5136" y="1420427"/>
            <a:ext cx="6701458" cy="3000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114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959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4138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9327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6803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/>
              <a:t>Diocesan Prayer for Vocations</a:t>
            </a:r>
            <a:endParaRPr lang="en-GB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Lord Jesus, send labourers into your harvest.</a:t>
            </a:r>
          </a:p>
          <a:p>
            <a:pPr marL="0" indent="0">
              <a:buNone/>
            </a:pPr>
            <a:r>
              <a:rPr lang="en-GB" dirty="0" smtClean="0"/>
              <a:t>Inspire, in the hearts of your people,</a:t>
            </a:r>
          </a:p>
          <a:p>
            <a:pPr marL="0" indent="0">
              <a:buNone/>
            </a:pPr>
            <a:r>
              <a:rPr lang="en-GB" dirty="0"/>
              <a:t>v</a:t>
            </a:r>
            <a:r>
              <a:rPr lang="en-GB" dirty="0" smtClean="0"/>
              <a:t>ocations to the priesthood and religious life.</a:t>
            </a:r>
            <a:r>
              <a:rPr lang="en-GB" dirty="0"/>
              <a:t>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Bless </a:t>
            </a:r>
            <a:r>
              <a:rPr lang="en-GB" dirty="0"/>
              <a:t>our families with a spirit of generosity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r>
              <a:rPr lang="en-GB" dirty="0" smtClean="0"/>
              <a:t>May those whom you call to the priesthood and religious life</a:t>
            </a:r>
          </a:p>
          <a:p>
            <a:pPr marL="0" indent="0">
              <a:buNone/>
            </a:pPr>
            <a:r>
              <a:rPr lang="en-GB" dirty="0" smtClean="0"/>
              <a:t>have the courage to give themselves to your Church</a:t>
            </a:r>
          </a:p>
          <a:p>
            <a:pPr marL="0" indent="0">
              <a:buNone/>
            </a:pPr>
            <a:r>
              <a:rPr lang="en-GB" dirty="0"/>
              <a:t>a</a:t>
            </a:r>
            <a:r>
              <a:rPr lang="en-GB" dirty="0" smtClean="0"/>
              <a:t>s co-operators in your work.</a:t>
            </a:r>
          </a:p>
          <a:p>
            <a:pPr marL="0" indent="0">
              <a:buNone/>
            </a:pPr>
            <a:r>
              <a:rPr lang="en-GB" dirty="0" smtClean="0"/>
              <a:t>St. John </a:t>
            </a:r>
            <a:r>
              <a:rPr lang="en-GB" dirty="0" err="1" smtClean="0"/>
              <a:t>Vianney</a:t>
            </a:r>
            <a:r>
              <a:rPr lang="en-GB" dirty="0" smtClean="0"/>
              <a:t>: Pray for us</a:t>
            </a:r>
            <a:endParaRPr lang="en-GB" dirty="0"/>
          </a:p>
        </p:txBody>
      </p:sp>
      <p:pic>
        <p:nvPicPr>
          <p:cNvPr id="3074" name="Picture 2" descr="https://i.pinimg.com/564x/91/0d/db/910ddb61dfcc502b8bdcd69522f32e57--romans--catholic-churches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3440" y="4185920"/>
            <a:ext cx="2775850" cy="2672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9793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0523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257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0601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4292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to the 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Guardian Angel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992313" y="2205042"/>
            <a:ext cx="8229600" cy="2549525"/>
          </a:xfrm>
        </p:spPr>
        <p:txBody>
          <a:bodyPr>
            <a:normAutofit fontScale="77500" lnSpcReduction="20000"/>
          </a:bodyPr>
          <a:lstStyle/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Angel sent by God to guide me,</a:t>
            </a:r>
          </a:p>
          <a:p>
            <a:pPr>
              <a:buFontTx/>
              <a:buNone/>
            </a:pPr>
            <a:endParaRPr lang="en-US" altLang="en-US" sz="1600" dirty="0">
              <a:latin typeface="+mn-lt"/>
            </a:endParaRP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be my light and walk beside me;</a:t>
            </a:r>
          </a:p>
          <a:p>
            <a:pPr>
              <a:buFontTx/>
              <a:buNone/>
            </a:pPr>
            <a:endParaRPr lang="en-US" altLang="en-US" sz="1600" dirty="0">
              <a:latin typeface="+mn-lt"/>
            </a:endParaRP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be my guardian and protect me;</a:t>
            </a:r>
          </a:p>
          <a:p>
            <a:pPr>
              <a:buFontTx/>
              <a:buNone/>
            </a:pPr>
            <a:endParaRPr lang="en-US" altLang="en-US" sz="1600" dirty="0">
              <a:latin typeface="+mn-lt"/>
            </a:endParaRP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on the paths of life direct me. </a:t>
            </a:r>
          </a:p>
        </p:txBody>
      </p:sp>
      <p:pic>
        <p:nvPicPr>
          <p:cNvPr id="9218" name="Picture 2" descr="https://i.pinimg.com/originals/2b/0a/78/2b0a782fb2bc197bade6cffadff15ef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46720" y="494586"/>
            <a:ext cx="3220719" cy="5591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8687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7365" y="1562470"/>
            <a:ext cx="5814399" cy="2764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325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498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5547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9297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8318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Guided by Jesus…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5725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5284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444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/>
              <a:t>Prayer of St. Francis</a:t>
            </a:r>
            <a:endParaRPr lang="en-GB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84960"/>
            <a:ext cx="10515600" cy="5273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Lord, make me an instrument of your peace: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where there is hatred, let me sow love;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where there is injury, pardon;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where there is doubt, faith;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where there is despair, hope;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where there is darkness, light;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where there is sadness, joy. 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993867" y="2499359"/>
            <a:ext cx="3774028" cy="3756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26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85520"/>
            <a:ext cx="10515600" cy="5191443"/>
          </a:xfrm>
        </p:spPr>
        <p:txBody>
          <a:bodyPr/>
          <a:lstStyle/>
          <a:p>
            <a:pPr marL="0" indent="0">
              <a:buNone/>
            </a:pPr>
            <a:r>
              <a:rPr lang="en-GB" sz="3600" dirty="0" smtClean="0"/>
              <a:t>O divine Master, grant that I may not so much seek</a:t>
            </a:r>
            <a:br>
              <a:rPr lang="en-GB" sz="3600" dirty="0" smtClean="0"/>
            </a:br>
            <a:r>
              <a:rPr lang="en-GB" sz="3600" dirty="0" smtClean="0"/>
              <a:t>to be consoled as to console,</a:t>
            </a:r>
            <a:br>
              <a:rPr lang="en-GB" sz="3600" dirty="0" smtClean="0"/>
            </a:br>
            <a:r>
              <a:rPr lang="en-GB" sz="3600" dirty="0" smtClean="0"/>
              <a:t>to be understood as to understand,</a:t>
            </a:r>
            <a:br>
              <a:rPr lang="en-GB" sz="3600" dirty="0" smtClean="0"/>
            </a:br>
            <a:r>
              <a:rPr lang="en-GB" sz="3600" dirty="0" smtClean="0"/>
              <a:t>to be loved as to love.</a:t>
            </a:r>
            <a:br>
              <a:rPr lang="en-GB" sz="3600" dirty="0" smtClean="0"/>
            </a:br>
            <a:r>
              <a:rPr lang="en-GB" sz="3600" dirty="0" smtClean="0"/>
              <a:t>For it is in giving that we receive, </a:t>
            </a:r>
            <a:br>
              <a:rPr lang="en-GB" sz="3600" dirty="0" smtClean="0"/>
            </a:br>
            <a:r>
              <a:rPr lang="en-GB" sz="3600" dirty="0" smtClean="0"/>
              <a:t>it is in pardoning that we are pardoned, </a:t>
            </a:r>
            <a:br>
              <a:rPr lang="en-GB" sz="3600" dirty="0" smtClean="0"/>
            </a:br>
            <a:r>
              <a:rPr lang="en-GB" sz="3600" dirty="0" smtClean="0"/>
              <a:t>and it is in dying that we are born to eternal life.</a:t>
            </a:r>
            <a:br>
              <a:rPr lang="en-GB" sz="3600" dirty="0" smtClean="0"/>
            </a:br>
            <a:r>
              <a:rPr lang="en-GB" sz="3600" dirty="0" smtClean="0"/>
              <a:t>Amen.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627101" y="4124960"/>
            <a:ext cx="2140793" cy="2130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07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2227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7823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0249" y="1146249"/>
            <a:ext cx="6161102" cy="3322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820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693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6380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72089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b="1" dirty="0" smtClean="0"/>
              <a:t>Prayer of St. Richard of Chichester</a:t>
            </a:r>
            <a:endParaRPr lang="en-GB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6040" y="1114425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dirty="0" smtClean="0"/>
              <a:t>Day by day,</a:t>
            </a:r>
          </a:p>
          <a:p>
            <a:pPr marL="0" indent="0">
              <a:buNone/>
            </a:pPr>
            <a:r>
              <a:rPr lang="en-GB" sz="3600" dirty="0" smtClean="0"/>
              <a:t>O dear Lord,</a:t>
            </a:r>
          </a:p>
          <a:p>
            <a:pPr marL="0" indent="0">
              <a:buNone/>
            </a:pPr>
            <a:r>
              <a:rPr lang="en-GB" sz="3600" dirty="0"/>
              <a:t>t</a:t>
            </a:r>
            <a:r>
              <a:rPr lang="en-GB" sz="3600" dirty="0" smtClean="0"/>
              <a:t>hree things I pray:</a:t>
            </a:r>
          </a:p>
          <a:p>
            <a:pPr marL="0" indent="0">
              <a:buNone/>
            </a:pPr>
            <a:r>
              <a:rPr lang="en-GB" sz="3600" dirty="0"/>
              <a:t>t</a:t>
            </a:r>
            <a:r>
              <a:rPr lang="en-GB" sz="3600" dirty="0" smtClean="0"/>
              <a:t>o see you more clearly,</a:t>
            </a:r>
          </a:p>
          <a:p>
            <a:pPr marL="0" indent="0">
              <a:buNone/>
            </a:pPr>
            <a:r>
              <a:rPr lang="en-GB" sz="3600" dirty="0"/>
              <a:t>l</a:t>
            </a:r>
            <a:r>
              <a:rPr lang="en-GB" sz="3600" dirty="0" smtClean="0"/>
              <a:t>ove you more dearly,</a:t>
            </a:r>
          </a:p>
          <a:p>
            <a:pPr marL="0" indent="0">
              <a:buNone/>
            </a:pPr>
            <a:r>
              <a:rPr lang="en-GB" sz="3600" dirty="0" smtClean="0"/>
              <a:t>follow you more nearly,</a:t>
            </a:r>
          </a:p>
          <a:p>
            <a:pPr marL="0" indent="0">
              <a:buNone/>
            </a:pPr>
            <a:r>
              <a:rPr lang="en-GB" sz="3600" dirty="0" smtClean="0"/>
              <a:t>day by day,</a:t>
            </a:r>
          </a:p>
          <a:p>
            <a:pPr marL="0" indent="0">
              <a:buNone/>
            </a:pPr>
            <a:r>
              <a:rPr lang="en-GB" sz="3600" dirty="0"/>
              <a:t>b</a:t>
            </a:r>
            <a:r>
              <a:rPr lang="en-GB" sz="3600" dirty="0" smtClean="0"/>
              <a:t>y day, by day.</a:t>
            </a:r>
          </a:p>
          <a:p>
            <a:pPr marL="0" indent="0">
              <a:buNone/>
            </a:pPr>
            <a:r>
              <a:rPr lang="en-GB" sz="3600" dirty="0" smtClean="0"/>
              <a:t>Amen.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227477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7738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183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8387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043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0769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1569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/>
              <a:t>Act of Love</a:t>
            </a:r>
            <a:endParaRPr lang="en-GB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84960"/>
            <a:ext cx="10515600" cy="48768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600" dirty="0" smtClean="0"/>
              <a:t>O my God, I love you with my whole heart</a:t>
            </a:r>
          </a:p>
          <a:p>
            <a:pPr marL="0" indent="0">
              <a:buNone/>
            </a:pPr>
            <a:r>
              <a:rPr lang="en-GB" sz="3600" dirty="0" smtClean="0"/>
              <a:t>and above all things</a:t>
            </a:r>
          </a:p>
          <a:p>
            <a:pPr marL="0" indent="0">
              <a:buNone/>
            </a:pPr>
            <a:r>
              <a:rPr lang="en-GB" sz="3600" dirty="0"/>
              <a:t>b</a:t>
            </a:r>
            <a:r>
              <a:rPr lang="en-GB" sz="3600" dirty="0" smtClean="0"/>
              <a:t>ecause you are infinitely good and perfect,</a:t>
            </a:r>
          </a:p>
          <a:p>
            <a:pPr marL="0" indent="0">
              <a:buNone/>
            </a:pPr>
            <a:r>
              <a:rPr lang="en-GB" sz="3600" dirty="0"/>
              <a:t>a</a:t>
            </a:r>
            <a:r>
              <a:rPr lang="en-GB" sz="3600" dirty="0" smtClean="0"/>
              <a:t>nd I love my neighbour as myself</a:t>
            </a:r>
          </a:p>
          <a:p>
            <a:pPr marL="0" indent="0">
              <a:buNone/>
            </a:pPr>
            <a:r>
              <a:rPr lang="en-GB" sz="3600" dirty="0"/>
              <a:t>f</a:t>
            </a:r>
            <a:r>
              <a:rPr lang="en-GB" sz="3600" dirty="0" smtClean="0"/>
              <a:t>or love of you.</a:t>
            </a:r>
          </a:p>
          <a:p>
            <a:pPr marL="0" indent="0">
              <a:buNone/>
            </a:pPr>
            <a:r>
              <a:rPr lang="en-GB" sz="3600" dirty="0" smtClean="0"/>
              <a:t>Grant that I may love you more and more in this life,</a:t>
            </a:r>
          </a:p>
          <a:p>
            <a:pPr marL="0" indent="0">
              <a:buNone/>
            </a:pPr>
            <a:r>
              <a:rPr lang="en-GB" sz="3600" dirty="0"/>
              <a:t>a</a:t>
            </a:r>
            <a:r>
              <a:rPr lang="en-GB" sz="3600" dirty="0" smtClean="0"/>
              <a:t>nd in the next for all eternity.</a:t>
            </a:r>
          </a:p>
          <a:p>
            <a:pPr marL="0" indent="0">
              <a:buNone/>
            </a:pPr>
            <a:r>
              <a:rPr lang="en-GB" sz="3600" dirty="0" smtClean="0"/>
              <a:t>Amen. </a:t>
            </a:r>
            <a:endParaRPr lang="en-GB" sz="36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7210" y="5214855"/>
            <a:ext cx="3435350" cy="1246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09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Gill Sans MT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6786</TotalTime>
  <Words>2200</Words>
  <Application>Microsoft Office PowerPoint</Application>
  <PresentationFormat>Widescreen</PresentationFormat>
  <Paragraphs>495</Paragraphs>
  <Slides>59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4" baseType="lpstr">
      <vt:lpstr>Arial</vt:lpstr>
      <vt:lpstr>Calibri</vt:lpstr>
      <vt:lpstr>Gill Sans MT</vt:lpstr>
      <vt:lpstr>Lucida Calligraphy</vt:lpstr>
      <vt:lpstr>Office Theme</vt:lpstr>
      <vt:lpstr>PowerPoint Presentation</vt:lpstr>
      <vt:lpstr>Sign of the Cross</vt:lpstr>
      <vt:lpstr>Morning Prayer </vt:lpstr>
      <vt:lpstr>Sign of the Cross</vt:lpstr>
      <vt:lpstr>Grace Before Meals </vt:lpstr>
      <vt:lpstr>Act of Hope</vt:lpstr>
      <vt:lpstr>Sign of the Cross</vt:lpstr>
      <vt:lpstr>Grace after meals  </vt:lpstr>
      <vt:lpstr>Sign of the Cross</vt:lpstr>
      <vt:lpstr>Prayer at the end of the day </vt:lpstr>
      <vt:lpstr>Regina Caeli</vt:lpstr>
      <vt:lpstr>PowerPoint Presentation</vt:lpstr>
      <vt:lpstr>Sign of the Cross</vt:lpstr>
      <vt:lpstr>Morning Prayer </vt:lpstr>
      <vt:lpstr>Sign of the Cross</vt:lpstr>
      <vt:lpstr>Grace Before Meals </vt:lpstr>
      <vt:lpstr>The Magnificat</vt:lpstr>
      <vt:lpstr>PowerPoint Presentation</vt:lpstr>
      <vt:lpstr>Act of Faith</vt:lpstr>
      <vt:lpstr>Sign of the Cross</vt:lpstr>
      <vt:lpstr>Grace after meals  </vt:lpstr>
      <vt:lpstr>Prayer to the  Guardian Angel</vt:lpstr>
      <vt:lpstr>Sign of the Cross</vt:lpstr>
      <vt:lpstr>Prayer at the end of the day </vt:lpstr>
      <vt:lpstr>Glory Be </vt:lpstr>
      <vt:lpstr>PowerPoint Presentation</vt:lpstr>
      <vt:lpstr>Sign of the Cross</vt:lpstr>
      <vt:lpstr>Morning Prayer </vt:lpstr>
      <vt:lpstr>Sign of the Cross</vt:lpstr>
      <vt:lpstr>Grace Before Meals </vt:lpstr>
      <vt:lpstr>Diocesan Prayer for Vocations</vt:lpstr>
      <vt:lpstr>Sign of the Cross</vt:lpstr>
      <vt:lpstr>Grace after meals  </vt:lpstr>
      <vt:lpstr>Sign of the Cross</vt:lpstr>
      <vt:lpstr>Prayer at the end of the day </vt:lpstr>
      <vt:lpstr>Prayer to the  Guardian Angel</vt:lpstr>
      <vt:lpstr>PowerPoint Presentation</vt:lpstr>
      <vt:lpstr>Sign of the Cross</vt:lpstr>
      <vt:lpstr>Morning Prayer </vt:lpstr>
      <vt:lpstr>Sign of the Cross</vt:lpstr>
      <vt:lpstr>Grace Before Meals </vt:lpstr>
      <vt:lpstr>Guided by Jesus…</vt:lpstr>
      <vt:lpstr>Sign of the Cross</vt:lpstr>
      <vt:lpstr>Grace after meals  </vt:lpstr>
      <vt:lpstr>Prayer of St. Francis</vt:lpstr>
      <vt:lpstr>PowerPoint Presentation</vt:lpstr>
      <vt:lpstr>Sign of the Cross</vt:lpstr>
      <vt:lpstr>Prayer at the end of the day </vt:lpstr>
      <vt:lpstr>PowerPoint Presentation</vt:lpstr>
      <vt:lpstr>Sign of the Cross</vt:lpstr>
      <vt:lpstr>Morning Prayer </vt:lpstr>
      <vt:lpstr>Prayer of St. Richard of Chichester</vt:lpstr>
      <vt:lpstr>Sign of the Cross</vt:lpstr>
      <vt:lpstr>Grace Before Meals </vt:lpstr>
      <vt:lpstr>Sign of the Cross</vt:lpstr>
      <vt:lpstr>Grace after meals  </vt:lpstr>
      <vt:lpstr>Sign of the Cross</vt:lpstr>
      <vt:lpstr>Prayer at the end of the day </vt:lpstr>
      <vt:lpstr>Act of Love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 of Sorrow</dc:title>
  <dc:creator>Maggie Duggan</dc:creator>
  <cp:lastModifiedBy>st-goodwin-a</cp:lastModifiedBy>
  <cp:revision>50</cp:revision>
  <cp:lastPrinted>2017-10-18T13:02:09Z</cp:lastPrinted>
  <dcterms:created xsi:type="dcterms:W3CDTF">2017-10-17T18:26:06Z</dcterms:created>
  <dcterms:modified xsi:type="dcterms:W3CDTF">2024-11-08T15:41:47Z</dcterms:modified>
</cp:coreProperties>
</file>