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handoutMasterIdLst>
    <p:handoutMasterId r:id="rId60"/>
  </p:handoutMasterIdLst>
  <p:sldIdLst>
    <p:sldId id="309" r:id="rId2"/>
    <p:sldId id="279" r:id="rId3"/>
    <p:sldId id="292" r:id="rId4"/>
    <p:sldId id="370" r:id="rId5"/>
    <p:sldId id="316" r:id="rId6"/>
    <p:sldId id="267" r:id="rId7"/>
    <p:sldId id="364" r:id="rId8"/>
    <p:sldId id="317" r:id="rId9"/>
    <p:sldId id="265" r:id="rId10"/>
    <p:sldId id="318" r:id="rId11"/>
    <p:sldId id="288" r:id="rId12"/>
    <p:sldId id="310" r:id="rId13"/>
    <p:sldId id="319" r:id="rId14"/>
    <p:sldId id="311" r:id="rId15"/>
    <p:sldId id="371" r:id="rId16"/>
    <p:sldId id="320" r:id="rId17"/>
    <p:sldId id="312" r:id="rId18"/>
    <p:sldId id="365" r:id="rId19"/>
    <p:sldId id="321" r:id="rId20"/>
    <p:sldId id="313" r:id="rId21"/>
    <p:sldId id="373" r:id="rId22"/>
    <p:sldId id="322" r:id="rId23"/>
    <p:sldId id="315" r:id="rId24"/>
    <p:sldId id="362" r:id="rId25"/>
    <p:sldId id="323" r:id="rId26"/>
    <p:sldId id="324" r:id="rId27"/>
    <p:sldId id="325" r:id="rId28"/>
    <p:sldId id="372" r:id="rId29"/>
    <p:sldId id="326" r:id="rId30"/>
    <p:sldId id="327" r:id="rId31"/>
    <p:sldId id="328" r:id="rId32"/>
    <p:sldId id="329" r:id="rId33"/>
    <p:sldId id="331" r:id="rId34"/>
    <p:sldId id="332" r:id="rId35"/>
    <p:sldId id="375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367" r:id="rId44"/>
    <p:sldId id="368" r:id="rId45"/>
    <p:sldId id="341" r:id="rId46"/>
    <p:sldId id="342" r:id="rId47"/>
    <p:sldId id="343" r:id="rId48"/>
    <p:sldId id="344" r:id="rId49"/>
    <p:sldId id="345" r:id="rId50"/>
    <p:sldId id="374" r:id="rId51"/>
    <p:sldId id="346" r:id="rId52"/>
    <p:sldId id="347" r:id="rId53"/>
    <p:sldId id="348" r:id="rId54"/>
    <p:sldId id="349" r:id="rId55"/>
    <p:sldId id="369" r:id="rId56"/>
    <p:sldId id="351" r:id="rId57"/>
    <p:sldId id="352" r:id="rId5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696" y="102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1166815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altLang="en-US" sz="2400" dirty="0"/>
              <a:t>The Angel of the Lord declared to </a:t>
            </a:r>
            <a:r>
              <a:rPr lang="en-US" altLang="en-US" sz="2400" dirty="0" smtClean="0"/>
              <a:t>Mary: </a:t>
            </a:r>
            <a:r>
              <a:rPr lang="en-US" altLang="en-US" sz="2400" dirty="0" smtClean="0">
                <a:solidFill>
                  <a:srgbClr val="FF6600"/>
                </a:solidFill>
              </a:rPr>
              <a:t>and she conceived of the Holy Spirit.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99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Hope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05" y="16906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hope in you,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grace and for glory,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of your promises,</a:t>
            </a:r>
          </a:p>
          <a:p>
            <a:pPr marL="0" indent="0">
              <a:buNone/>
            </a:pPr>
            <a:r>
              <a:rPr lang="en-GB" sz="3600" dirty="0"/>
              <a:t>y</a:t>
            </a:r>
            <a:r>
              <a:rPr lang="en-GB" sz="3600" dirty="0" smtClean="0"/>
              <a:t>our mercy and power.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832" y="1999364"/>
            <a:ext cx="2994976" cy="16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5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1166815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Behold </a:t>
            </a:r>
            <a:r>
              <a:rPr lang="en-US" altLang="en-US" sz="2400" dirty="0"/>
              <a:t>the handmaid of the </a:t>
            </a:r>
            <a:r>
              <a:rPr lang="en-US" altLang="en-US" sz="2400" dirty="0" smtClean="0"/>
              <a:t>Lord: </a:t>
            </a:r>
            <a:r>
              <a:rPr lang="en-US" altLang="en-US" sz="2400" dirty="0" smtClean="0">
                <a:solidFill>
                  <a:srgbClr val="FF6600"/>
                </a:solidFill>
              </a:rPr>
              <a:t>be it done to me according to your word.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Faith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believe in you</a:t>
            </a:r>
          </a:p>
          <a:p>
            <a:pPr marL="0" indent="0">
              <a:buNone/>
            </a:pPr>
            <a:r>
              <a:rPr lang="en-GB" sz="3600" dirty="0" smtClean="0"/>
              <a:t>and all your Church teaches,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have said it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your word is true.</a:t>
            </a:r>
          </a:p>
          <a:p>
            <a:pPr marL="0" indent="0">
              <a:buNone/>
            </a:pPr>
            <a:r>
              <a:rPr lang="en-GB" sz="3600" dirty="0" smtClean="0"/>
              <a:t>Amen</a:t>
            </a:r>
            <a:endParaRPr lang="en-GB" sz="3600" dirty="0"/>
          </a:p>
        </p:txBody>
      </p:sp>
      <p:pic>
        <p:nvPicPr>
          <p:cNvPr id="4098" name="Picture 2" descr="https://i.pinimg.com/736x/c7/2a/1e/c72a1ea8db4138d2c102ad9523fc2de1--cross-clipart-english-cou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246" y="3883978"/>
            <a:ext cx="2037248" cy="258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lipart-library.com/images/pc5ro9p9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185" y="2371725"/>
            <a:ext cx="1892618" cy="18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360" y="3656683"/>
            <a:ext cx="2126932" cy="8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8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1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949141" y="23815"/>
            <a:ext cx="8229600" cy="1143000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Angelus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6560" y="980384"/>
            <a:ext cx="11541760" cy="555910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dirty="0" smtClean="0"/>
              <a:t>And </a:t>
            </a:r>
            <a:r>
              <a:rPr lang="en-US" altLang="en-US" sz="2400" dirty="0"/>
              <a:t>the Word was made </a:t>
            </a:r>
            <a:r>
              <a:rPr lang="en-US" altLang="en-US" sz="2400" dirty="0" smtClean="0"/>
              <a:t>flesh: </a:t>
            </a:r>
            <a:r>
              <a:rPr lang="en-US" altLang="en-US" sz="2400" dirty="0" smtClean="0">
                <a:solidFill>
                  <a:srgbClr val="FF6600"/>
                </a:solidFill>
              </a:rPr>
              <a:t>and dwelt among us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Hail Mary… </a:t>
            </a:r>
            <a:r>
              <a:rPr lang="en-US" altLang="en-US" sz="2400" dirty="0" smtClean="0">
                <a:solidFill>
                  <a:srgbClr val="FF6600"/>
                </a:solidFill>
              </a:rPr>
              <a:t>Holy Mary…</a:t>
            </a:r>
          </a:p>
          <a:p>
            <a:pPr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FF66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en-US" sz="2400" dirty="0" smtClean="0"/>
              <a:t>Pray </a:t>
            </a:r>
            <a:r>
              <a:rPr lang="en-US" altLang="en-US" sz="2400" dirty="0"/>
              <a:t>for us, O holy Mother of </a:t>
            </a:r>
            <a:r>
              <a:rPr lang="en-US" altLang="en-US" sz="2400" dirty="0" smtClean="0"/>
              <a:t>God </a:t>
            </a:r>
            <a:r>
              <a:rPr lang="en-US" altLang="en-US" sz="2400" dirty="0" smtClean="0">
                <a:solidFill>
                  <a:srgbClr val="FF6600"/>
                </a:solidFill>
              </a:rPr>
              <a:t>that we may be made worthy of the promises of Christ.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US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 </a:t>
            </a:r>
          </a:p>
        </p:txBody>
      </p:sp>
      <p:pic>
        <p:nvPicPr>
          <p:cNvPr id="11266" name="Picture 2" descr="https://diocesan.com/shop/wp-content/uploads/magictoolbox_cache/feabb61ae2a71c1844359f7cbe8b5d82/4/3/43499/original/3088010612/Annunciation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844" y="2607129"/>
            <a:ext cx="2678476" cy="267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6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of St. Francis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2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Lord, make me an instrument of your peace: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hatred, let me sow love;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injury, pardon;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doubt, faith;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despair, hope;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darkness, light;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sadness, joy. 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3867" y="2499359"/>
            <a:ext cx="3774028" cy="37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5520"/>
            <a:ext cx="10515600" cy="5191443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O divine Master, grant that I may not so much seek</a:t>
            </a:r>
            <a:br>
              <a:rPr lang="en-GB" sz="3600" dirty="0" smtClean="0"/>
            </a:br>
            <a:r>
              <a:rPr lang="en-GB" sz="3600" dirty="0" smtClean="0"/>
              <a:t>to be consoled as to console,</a:t>
            </a:r>
            <a:br>
              <a:rPr lang="en-GB" sz="3600" dirty="0" smtClean="0"/>
            </a:br>
            <a:r>
              <a:rPr lang="en-GB" sz="3600" dirty="0" smtClean="0"/>
              <a:t>to be understood as to understand,</a:t>
            </a:r>
            <a:br>
              <a:rPr lang="en-GB" sz="3600" dirty="0" smtClean="0"/>
            </a:br>
            <a:r>
              <a:rPr lang="en-GB" sz="3600" dirty="0" smtClean="0"/>
              <a:t>to be loved as to love.</a:t>
            </a:r>
            <a:br>
              <a:rPr lang="en-GB" sz="3600" dirty="0" smtClean="0"/>
            </a:br>
            <a:r>
              <a:rPr lang="en-GB" sz="3600" dirty="0" smtClean="0"/>
              <a:t>For it is in giving that we receive, </a:t>
            </a:r>
            <a:br>
              <a:rPr lang="en-GB" sz="3600" dirty="0" smtClean="0"/>
            </a:br>
            <a:r>
              <a:rPr lang="en-GB" sz="3600" dirty="0" smtClean="0"/>
              <a:t>it is in pardoning that we are pardoned, </a:t>
            </a:r>
            <a:br>
              <a:rPr lang="en-GB" sz="3600" dirty="0" smtClean="0"/>
            </a:br>
            <a:r>
              <a:rPr lang="en-GB" sz="3600" dirty="0" smtClean="0"/>
              <a:t>and it is in dying that we are born to eternal life.</a:t>
            </a:r>
            <a:br>
              <a:rPr lang="en-GB" sz="3600" dirty="0" smtClean="0"/>
            </a:br>
            <a:r>
              <a:rPr lang="en-GB" sz="3600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27101" y="4124960"/>
            <a:ext cx="2140793" cy="21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2089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Prayer of St. Richard of Chichester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11442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 smtClean="0"/>
              <a:t>O dear Lord,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hree things I pray: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o see you more clearly,</a:t>
            </a:r>
          </a:p>
          <a:p>
            <a:pPr marL="0" indent="0">
              <a:buNone/>
            </a:pPr>
            <a:r>
              <a:rPr lang="en-GB" sz="3600" dirty="0"/>
              <a:t>l</a:t>
            </a:r>
            <a:r>
              <a:rPr lang="en-GB" sz="3600" dirty="0" smtClean="0"/>
              <a:t>ove you more dearly,</a:t>
            </a:r>
          </a:p>
          <a:p>
            <a:pPr marL="0" indent="0">
              <a:buNone/>
            </a:pPr>
            <a:r>
              <a:rPr lang="en-GB" sz="3600" dirty="0" smtClean="0"/>
              <a:t>follow you more nearly,</a:t>
            </a:r>
          </a:p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y day, by day.</a:t>
            </a:r>
          </a:p>
          <a:p>
            <a:pPr marL="0" indent="0">
              <a:buNone/>
            </a:pPr>
            <a:r>
              <a:rPr lang="en-GB" sz="3600" dirty="0" smtClean="0"/>
              <a:t>Amen.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2747747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Love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/>
              <a:t>O my God, I love you with my whole heart</a:t>
            </a:r>
          </a:p>
          <a:p>
            <a:pPr marL="0" indent="0">
              <a:buNone/>
            </a:pPr>
            <a:r>
              <a:rPr lang="en-GB" sz="3600" dirty="0" smtClean="0"/>
              <a:t>and above all things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are infinitely good and perfect,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 love my neighbour as myself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love of you.</a:t>
            </a:r>
          </a:p>
          <a:p>
            <a:pPr marL="0" indent="0">
              <a:buNone/>
            </a:pPr>
            <a:r>
              <a:rPr lang="en-GB" sz="3600" dirty="0" smtClean="0"/>
              <a:t>Grant that I may love you more and more in this life,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in the next for all eternity.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7210" y="5214855"/>
            <a:ext cx="3435350" cy="124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671</TotalTime>
  <Words>1969</Words>
  <Application>Microsoft Office PowerPoint</Application>
  <PresentationFormat>Widescreen</PresentationFormat>
  <Paragraphs>479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Act of Hope</vt:lpstr>
      <vt:lpstr>Sign of the Cross</vt:lpstr>
      <vt:lpstr>Grace after meals  </vt:lpstr>
      <vt:lpstr>Sign of the Cross</vt:lpstr>
      <vt:lpstr>Prayer at the end of the day 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Act of Faith</vt:lpstr>
      <vt:lpstr>Sign of the Cross</vt:lpstr>
      <vt:lpstr>Grace after meals  </vt:lpstr>
      <vt:lpstr>Prayer to the  Guardian Angel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The Angelus</vt:lpstr>
      <vt:lpstr>Sign of the Cross</vt:lpstr>
      <vt:lpstr>Grace Before Meals </vt:lpstr>
      <vt:lpstr>Sign of the Cross</vt:lpstr>
      <vt:lpstr>Grace after meals  </vt:lpstr>
      <vt:lpstr>Sign of the Cross</vt:lpstr>
      <vt:lpstr>Prayer at the end of the day </vt:lpstr>
      <vt:lpstr>Prayer to the  Guardian Angel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Prayer of St. Francis</vt:lpstr>
      <vt:lpstr>PowerPoint Presentation</vt:lpstr>
      <vt:lpstr>Sign of the Cross</vt:lpstr>
      <vt:lpstr>Prayer at the end of the day </vt:lpstr>
      <vt:lpstr>PowerPoint Presentation</vt:lpstr>
      <vt:lpstr>Sign of the Cross</vt:lpstr>
      <vt:lpstr>Morning Prayer </vt:lpstr>
      <vt:lpstr>Prayer of St. Richard of Chichester</vt:lpstr>
      <vt:lpstr>Sign of the Cross</vt:lpstr>
      <vt:lpstr>Grace Before Meals </vt:lpstr>
      <vt:lpstr>Sign of the Cross</vt:lpstr>
      <vt:lpstr>Grace after meals  </vt:lpstr>
      <vt:lpstr>Act of Love</vt:lpstr>
      <vt:lpstr>Sign of the Cross</vt:lpstr>
      <vt:lpstr>Prayer at the end of the day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44</cp:revision>
  <cp:lastPrinted>2017-10-18T13:02:09Z</cp:lastPrinted>
  <dcterms:created xsi:type="dcterms:W3CDTF">2017-10-17T18:26:06Z</dcterms:created>
  <dcterms:modified xsi:type="dcterms:W3CDTF">2024-09-11T13:22:39Z</dcterms:modified>
</cp:coreProperties>
</file>