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88163" cy="100187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CECEC"/>
    <a:srgbClr val="F3F3F3"/>
    <a:srgbClr val="F7F7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15620"/>
    <p:restoredTop sz="94660"/>
  </p:normalViewPr>
  <p:slideViewPr>
    <p:cSldViewPr>
      <p:cViewPr varScale="1">
        <p:scale>
          <a:sx n="88" d="100"/>
          <a:sy n="88" d="100"/>
        </p:scale>
        <p:origin x="1843" y="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Vaccination Walsall" userId="6cd80a62-1999-4e79-9f8f-138a37bd977f" providerId="ADAL" clId="{7F4B2231-4FB3-4AE9-91F5-66A29EFC8696}"/>
    <pc:docChg chg="modSld">
      <pc:chgData name="Vaccination Walsall" userId="6cd80a62-1999-4e79-9f8f-138a37bd977f" providerId="ADAL" clId="{7F4B2231-4FB3-4AE9-91F5-66A29EFC8696}" dt="2020-11-04T15:15:18.037" v="77" actId="20577"/>
      <pc:docMkLst>
        <pc:docMk/>
      </pc:docMkLst>
      <pc:sldChg chg="modSp mod">
        <pc:chgData name="Vaccination Walsall" userId="6cd80a62-1999-4e79-9f8f-138a37bd977f" providerId="ADAL" clId="{7F4B2231-4FB3-4AE9-91F5-66A29EFC8696}" dt="2020-11-04T15:15:18.037" v="77" actId="20577"/>
        <pc:sldMkLst>
          <pc:docMk/>
          <pc:sldMk cId="2266056777" sldId="256"/>
        </pc:sldMkLst>
        <pc:spChg chg="mod">
          <ac:chgData name="Vaccination Walsall" userId="6cd80a62-1999-4e79-9f8f-138a37bd977f" providerId="ADAL" clId="{7F4B2231-4FB3-4AE9-91F5-66A29EFC8696}" dt="2020-11-04T15:15:18.037" v="77" actId="20577"/>
          <ac:spMkLst>
            <pc:docMk/>
            <pc:sldMk cId="2266056777" sldId="256"/>
            <ac:spMk id="2" creationId="{6962AE6A-F339-4544-B027-7BCE7B8BD387}"/>
          </ac:spMkLst>
        </pc:spChg>
        <pc:spChg chg="mod">
          <ac:chgData name="Vaccination Walsall" userId="6cd80a62-1999-4e79-9f8f-138a37bd977f" providerId="ADAL" clId="{7F4B2231-4FB3-4AE9-91F5-66A29EFC8696}" dt="2020-11-02T14:33:34.472" v="69" actId="20577"/>
          <ac:spMkLst>
            <pc:docMk/>
            <pc:sldMk cId="2266056777" sldId="256"/>
            <ac:spMk id="5" creationId="{00000000-0000-0000-0000-000000000000}"/>
          </ac:spMkLst>
        </pc:spChg>
        <pc:spChg chg="mod">
          <ac:chgData name="Vaccination Walsall" userId="6cd80a62-1999-4e79-9f8f-138a37bd977f" providerId="ADAL" clId="{7F4B2231-4FB3-4AE9-91F5-66A29EFC8696}" dt="2020-11-02T16:59:12.356" v="71" actId="20577"/>
          <ac:spMkLst>
            <pc:docMk/>
            <pc:sldMk cId="2266056777" sldId="256"/>
            <ac:spMk id="15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2FBED-6C17-40D3-AD84-F110BB882094}" type="datetimeFigureOut">
              <a:rPr lang="en-GB" smtClean="0"/>
              <a:t>11/11/2020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4996D-A1E8-4FD2-A6D5-176E081BD9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44929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2FBED-6C17-40D3-AD84-F110BB882094}" type="datetimeFigureOut">
              <a:rPr lang="en-GB" smtClean="0"/>
              <a:t>11/11/2020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4996D-A1E8-4FD2-A6D5-176E081BD9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90996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2FBED-6C17-40D3-AD84-F110BB882094}" type="datetimeFigureOut">
              <a:rPr lang="en-GB" smtClean="0"/>
              <a:t>11/11/2020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4996D-A1E8-4FD2-A6D5-176E081BD9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4312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2FBED-6C17-40D3-AD84-F110BB882094}" type="datetimeFigureOut">
              <a:rPr lang="en-GB" smtClean="0"/>
              <a:t>11/11/2020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4996D-A1E8-4FD2-A6D5-176E081BD9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01276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2FBED-6C17-40D3-AD84-F110BB882094}" type="datetimeFigureOut">
              <a:rPr lang="en-GB" smtClean="0"/>
              <a:t>11/11/2020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4996D-A1E8-4FD2-A6D5-176E081BD9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66883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2FBED-6C17-40D3-AD84-F110BB882094}" type="datetimeFigureOut">
              <a:rPr lang="en-GB" smtClean="0"/>
              <a:t>11/11/2020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4996D-A1E8-4FD2-A6D5-176E081BD9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09653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2FBED-6C17-40D3-AD84-F110BB882094}" type="datetimeFigureOut">
              <a:rPr lang="en-GB" smtClean="0"/>
              <a:t>11/11/2020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4996D-A1E8-4FD2-A6D5-176E081BD9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74595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2FBED-6C17-40D3-AD84-F110BB882094}" type="datetimeFigureOut">
              <a:rPr lang="en-GB" smtClean="0"/>
              <a:t>11/11/2020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4996D-A1E8-4FD2-A6D5-176E081BD9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82076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2FBED-6C17-40D3-AD84-F110BB882094}" type="datetimeFigureOut">
              <a:rPr lang="en-GB" smtClean="0"/>
              <a:t>11/11/2020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4996D-A1E8-4FD2-A6D5-176E081BD9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10810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2FBED-6C17-40D3-AD84-F110BB882094}" type="datetimeFigureOut">
              <a:rPr lang="en-GB" smtClean="0"/>
              <a:t>11/11/2020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4996D-A1E8-4FD2-A6D5-176E081BD9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95583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2FBED-6C17-40D3-AD84-F110BB882094}" type="datetimeFigureOut">
              <a:rPr lang="en-GB" smtClean="0"/>
              <a:t>11/11/2020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4996D-A1E8-4FD2-A6D5-176E081BD9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15059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22FBED-6C17-40D3-AD84-F110BB882094}" type="datetimeFigureOut">
              <a:rPr lang="en-GB" smtClean="0"/>
              <a:t>11/11/2020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64996D-A1E8-4FD2-A6D5-176E081BD9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43545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EVGSERVER\Users\LeeL\My Documents\hpv-vaccine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0" t="1014"/>
          <a:stretch/>
        </p:blipFill>
        <p:spPr bwMode="auto">
          <a:xfrm>
            <a:off x="1" y="1"/>
            <a:ext cx="1582844" cy="3372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30" y="3372045"/>
            <a:ext cx="1577786" cy="3485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meningiti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6031" y="3074455"/>
            <a:ext cx="1717969" cy="3783546"/>
          </a:xfrm>
          <a:prstGeom prst="rect">
            <a:avLst/>
          </a:prstGeom>
          <a:noFill/>
          <a:ln w="3175" algn="ctr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pic>
        <p:nvPicPr>
          <p:cNvPr id="8" name="Picture 3" descr="\\EVGSERVER\Users\LeeL\My Documents\youngpeople-imms.PN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232" r="17015"/>
          <a:stretch/>
        </p:blipFill>
        <p:spPr bwMode="auto">
          <a:xfrm>
            <a:off x="7276264" y="0"/>
            <a:ext cx="1867736" cy="3372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\\EVGSERVER\Users\LeeL\My Documents\youngpeople-imms.PN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239" t="5061" r="4279" b="89877"/>
          <a:stretch/>
        </p:blipFill>
        <p:spPr bwMode="auto">
          <a:xfrm>
            <a:off x="8686800" y="116632"/>
            <a:ext cx="457200" cy="170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1580316" y="0"/>
            <a:ext cx="5845715" cy="6977089"/>
          </a:xfrm>
          <a:prstGeom prst="rect">
            <a:avLst/>
          </a:prstGeom>
          <a:solidFill>
            <a:srgbClr val="F7F7F7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</a:t>
            </a:r>
          </a:p>
        </p:txBody>
      </p:sp>
      <p:pic>
        <p:nvPicPr>
          <p:cNvPr id="14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4851" y="-387424"/>
            <a:ext cx="2765301" cy="1749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sp>
        <p:nvSpPr>
          <p:cNvPr id="5" name="Rectangle 4"/>
          <p:cNvSpPr/>
          <p:nvPr/>
        </p:nvSpPr>
        <p:spPr>
          <a:xfrm>
            <a:off x="1763688" y="1268760"/>
            <a:ext cx="561662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b="1" dirty="0">
                <a:solidFill>
                  <a:srgbClr val="0070C0"/>
                </a:solidFill>
                <a:latin typeface="Trebuchet MS" panose="020B0603020202020204" pitchFamily="34" charset="0"/>
              </a:rPr>
              <a:t>If your child has missed their Nasal flu spray please feel free to attend the </a:t>
            </a:r>
            <a:r>
              <a:rPr lang="en-GB" sz="1400" b="1">
                <a:solidFill>
                  <a:srgbClr val="0070C0"/>
                </a:solidFill>
                <a:latin typeface="Trebuchet MS" panose="020B0603020202020204" pitchFamily="34" charset="0"/>
              </a:rPr>
              <a:t>below clinics: </a:t>
            </a:r>
            <a:endParaRPr lang="en-GB" sz="1400" b="1" dirty="0">
              <a:solidFill>
                <a:srgbClr val="0070C0"/>
              </a:solidFill>
              <a:latin typeface="Trebuchet MS" panose="020B0603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 flipH="1">
            <a:off x="1717969" y="2438893"/>
            <a:ext cx="4571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1200" dirty="0">
              <a:latin typeface="Trebuchet MS" panose="020B0603020202020204" pitchFamily="34" charset="0"/>
            </a:endParaRPr>
          </a:p>
          <a:p>
            <a:endParaRPr lang="en-GB" sz="1200" dirty="0">
              <a:latin typeface="Trebuchet MS" panose="020B0603020202020204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2986747" y="2448050"/>
            <a:ext cx="144016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1200" dirty="0">
              <a:latin typeface="Trebuchet MS" panose="020B060302020202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4247964" y="2448477"/>
            <a:ext cx="158284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1200" dirty="0">
              <a:latin typeface="Trebuchet MS" panose="020B0603020202020204" pitchFamily="34" charset="0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>
            <a:off x="1835696" y="2204864"/>
            <a:ext cx="5472608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1835696" y="4653136"/>
            <a:ext cx="5472608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14"/>
          <p:cNvSpPr/>
          <p:nvPr/>
        </p:nvSpPr>
        <p:spPr>
          <a:xfrm>
            <a:off x="1835696" y="4941168"/>
            <a:ext cx="5440568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400" b="1" dirty="0"/>
              <a:t>Vaccination UK are the Provider for School Immunisations</a:t>
            </a:r>
          </a:p>
          <a:p>
            <a:pPr algn="ctr"/>
            <a:r>
              <a:rPr lang="en-GB" sz="1400" b="1" dirty="0"/>
              <a:t>in The West Midlands</a:t>
            </a:r>
            <a:r>
              <a:rPr lang="en-GB" sz="1400" dirty="0"/>
              <a:t> </a:t>
            </a:r>
          </a:p>
          <a:p>
            <a:pPr algn="ctr"/>
            <a:endParaRPr lang="en-GB" sz="1400" dirty="0"/>
          </a:p>
          <a:p>
            <a:pPr algn="ctr"/>
            <a:r>
              <a:rPr lang="en-GB" sz="1400" dirty="0"/>
              <a:t>Call us: </a:t>
            </a:r>
            <a:r>
              <a:rPr lang="en-GB" sz="1400" dirty="0">
                <a:solidFill>
                  <a:srgbClr val="FF0000"/>
                </a:solidFill>
              </a:rPr>
              <a:t>01922 902 035</a:t>
            </a:r>
          </a:p>
          <a:p>
            <a:pPr algn="ctr"/>
            <a:r>
              <a:rPr lang="en-GB" sz="1400" dirty="0"/>
              <a:t>Email: </a:t>
            </a:r>
            <a:r>
              <a:rPr lang="en-GB" sz="1400" dirty="0">
                <a:solidFill>
                  <a:srgbClr val="FF0000"/>
                </a:solidFill>
              </a:rPr>
              <a:t>vaccinationwalsall@evguk.co.uk</a:t>
            </a:r>
          </a:p>
        </p:txBody>
      </p:sp>
      <p:cxnSp>
        <p:nvCxnSpPr>
          <p:cNvPr id="27" name="Straight Connector 26"/>
          <p:cNvCxnSpPr/>
          <p:nvPr/>
        </p:nvCxnSpPr>
        <p:spPr>
          <a:xfrm>
            <a:off x="1835696" y="5805264"/>
            <a:ext cx="5472608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6962AE6A-F339-4544-B027-7BCE7B8BD387}"/>
              </a:ext>
            </a:extLst>
          </p:cNvPr>
          <p:cNvSpPr txBox="1"/>
          <p:nvPr/>
        </p:nvSpPr>
        <p:spPr>
          <a:xfrm>
            <a:off x="1707614" y="2099173"/>
            <a:ext cx="5799995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200" dirty="0">
              <a:latin typeface="Trebuchet MS" panose="020B0703020202090204" pitchFamily="34" charset="0"/>
            </a:endParaRPr>
          </a:p>
          <a:p>
            <a:r>
              <a:rPr lang="en-US" sz="2400" b="1" dirty="0">
                <a:latin typeface="Trebuchet MS" panose="020B0703020202090204" pitchFamily="34" charset="0"/>
              </a:rPr>
              <a:t>Sunday Clinics: 09.00am – 1.00pm</a:t>
            </a:r>
          </a:p>
          <a:p>
            <a:endParaRPr lang="en-US" sz="1600" b="1" dirty="0">
              <a:latin typeface="Trebuchet MS" panose="020B0703020202090204" pitchFamily="34" charset="0"/>
            </a:endParaRPr>
          </a:p>
          <a:p>
            <a:r>
              <a:rPr lang="en-US" dirty="0">
                <a:latin typeface="Trebuchet MS" panose="020B0703020202090204" pitchFamily="34" charset="0"/>
              </a:rPr>
              <a:t>Killock Sea Scouts, Longwood lane, Walsall WS4 2JT 22</a:t>
            </a:r>
            <a:r>
              <a:rPr lang="en-US" baseline="30000" dirty="0">
                <a:latin typeface="Trebuchet MS" panose="020B0703020202090204" pitchFamily="34" charset="0"/>
              </a:rPr>
              <a:t>th</a:t>
            </a:r>
            <a:r>
              <a:rPr lang="en-US" dirty="0">
                <a:latin typeface="Trebuchet MS" panose="020B0703020202090204" pitchFamily="34" charset="0"/>
              </a:rPr>
              <a:t> November 2020</a:t>
            </a:r>
          </a:p>
          <a:p>
            <a:endParaRPr lang="en-US" dirty="0">
              <a:latin typeface="Trebuchet MS" panose="020B0703020202090204" pitchFamily="34" charset="0"/>
            </a:endParaRPr>
          </a:p>
          <a:p>
            <a:r>
              <a:rPr lang="en-US" dirty="0">
                <a:latin typeface="Trebuchet MS" panose="020B0703020202090204" pitchFamily="34" charset="0"/>
              </a:rPr>
              <a:t>Killock Sea Scouts, Longwood lane, Walsall WS4 2JT 13</a:t>
            </a:r>
            <a:r>
              <a:rPr lang="en-US" baseline="30000" dirty="0">
                <a:latin typeface="Trebuchet MS" panose="020B0703020202090204" pitchFamily="34" charset="0"/>
              </a:rPr>
              <a:t>th</a:t>
            </a:r>
            <a:r>
              <a:rPr lang="en-US" dirty="0">
                <a:latin typeface="Trebuchet MS" panose="020B0703020202090204" pitchFamily="34" charset="0"/>
              </a:rPr>
              <a:t> December 2020</a:t>
            </a:r>
          </a:p>
          <a:p>
            <a:endParaRPr lang="en-US" dirty="0">
              <a:latin typeface="Trebuchet MS" panose="020B0703020202090204" pitchFamily="34" charset="0"/>
            </a:endParaRPr>
          </a:p>
          <a:p>
            <a:endParaRPr lang="en-US" sz="1200" dirty="0">
              <a:latin typeface="Trebuchet MS" panose="020B070302020209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60567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153</TotalTime>
  <Words>63</Words>
  <Application>Microsoft Office PowerPoint</Application>
  <PresentationFormat>On-screen Show (4:3)</PresentationFormat>
  <Paragraphs>13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Trebuchet MS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Lee Fisher-Long</dc:creator>
  <cp:lastModifiedBy>st-sheffield-t</cp:lastModifiedBy>
  <cp:revision>17</cp:revision>
  <cp:lastPrinted>2019-10-25T08:09:40Z</cp:lastPrinted>
  <dcterms:created xsi:type="dcterms:W3CDTF">2018-01-17T10:00:20Z</dcterms:created>
  <dcterms:modified xsi:type="dcterms:W3CDTF">2020-11-11T13:46:40Z</dcterms:modified>
</cp:coreProperties>
</file>